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8" r:id="rId4"/>
    <p:sldId id="269" r:id="rId5"/>
    <p:sldId id="270" r:id="rId6"/>
    <p:sldId id="272" r:id="rId7"/>
    <p:sldId id="257" r:id="rId8"/>
    <p:sldId id="258" r:id="rId9"/>
    <p:sldId id="273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D325-250F-4531-8AC1-560912E1664A}" type="datetimeFigureOut">
              <a:rPr lang="it-IT" smtClean="0"/>
              <a:t>12/10/2023</a:t>
            </a:fld>
            <a:endParaRPr lang="it-I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7C2A-CB72-4173-B0E0-ED7ACD96C38D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32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D815D0B-4327-59B5-DDDF-04F1A0A1D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0288818-6258-4E60-B089-0CC103E6B73E}" type="slidenum">
              <a:rPr lang="ru-RU" altLang="it-IT">
                <a:latin typeface="Arial" panose="020B0604020202020204" pitchFamily="34" charset="0"/>
              </a:rPr>
              <a:pPr eaLnBrk="1" hangingPunct="1"/>
              <a:t>1</a:t>
            </a:fld>
            <a:endParaRPr lang="ru-RU" altLang="it-IT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2EFF28B-E83E-2E9D-9D7D-8CC0032D94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BAE8F4E-CDDF-11F4-2976-B03A4994B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ru-RU" altLang="it-IT">
                <a:latin typeface="Arial" panose="020B0604020202020204" pitchFamily="34" charset="0"/>
              </a:rPr>
              <a:t>Версия от 18.11.2009 г. Последнюю версию шаблона смотрите на сайте «Тестирование в </a:t>
            </a:r>
            <a:r>
              <a:rPr lang="en-US" altLang="it-IT">
                <a:latin typeface="Arial" panose="020B0604020202020204" pitchFamily="34" charset="0"/>
              </a:rPr>
              <a:t>MS PowerPoint</a:t>
            </a:r>
            <a:r>
              <a:rPr lang="ru-RU" altLang="it-IT">
                <a:latin typeface="Arial" panose="020B0604020202020204" pitchFamily="34" charset="0"/>
              </a:rPr>
              <a:t>» http://www.rosinka.vrn.ru/pp/</a:t>
            </a:r>
          </a:p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4127-D721-471D-8371-1E1FAB4E32BB}" type="datetime1">
              <a:rPr lang="it-IT" smtClean="0"/>
              <a:t>12/10/2023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6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07B3-D468-4B6F-A87B-485DD1C6ED70}" type="datetime1">
              <a:rPr lang="it-IT" smtClean="0"/>
              <a:t>12/10/2023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4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620D-840C-4BBA-84FF-080E61F15535}" type="datetime1">
              <a:rPr lang="it-IT" smtClean="0"/>
              <a:t>12/10/2023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63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0DE6-A8AF-4731-9F3E-511AD7F78894}" type="datetime1">
              <a:rPr lang="it-IT" smtClean="0"/>
              <a:t>12/10/2023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48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6729-A606-4CFA-A24E-61E415AD686A}" type="datetime1">
              <a:rPr lang="it-IT" smtClean="0"/>
              <a:t>12/10/2023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0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0FE-3132-4334-8010-58FA2EB51190}" type="datetime1">
              <a:rPr lang="it-IT" smtClean="0"/>
              <a:t>12/10/2023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11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EC2-845A-4451-9214-A884CBAFF7A6}" type="datetime1">
              <a:rPr lang="it-IT" smtClean="0"/>
              <a:t>12/10/2023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12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C7-2A71-413A-8E93-9463564D5F06}" type="datetime1">
              <a:rPr lang="it-IT" smtClean="0"/>
              <a:t>12/10/2023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0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27D1-5CF5-4364-8298-A22809A5E004}" type="datetime1">
              <a:rPr lang="it-IT" smtClean="0"/>
              <a:t>12/10/2023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6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2935-B11C-41CC-AD38-5FFF2D78CAF1}" type="datetime1">
              <a:rPr lang="it-IT" smtClean="0"/>
              <a:t>12/10/2023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27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0875-3E45-4B5E-B084-2782CFDD7315}" type="datetime1">
              <a:rPr lang="it-IT" smtClean="0"/>
              <a:t>12/10/2023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ozrulit.com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75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7496-E770-4698-82F8-4D17FA52D7D9}" type="datetime1">
              <a:rPr lang="it-IT" smtClean="0"/>
              <a:t>12/10/2023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ozrulit.com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34ED-91D9-4E17-AF6A-8373E9CEFE5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2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>
            <a:hlinkClick r:id="" action="ppaction://macro?name=dd"/>
            <a:extLst>
              <a:ext uri="{FF2B5EF4-FFF2-40B4-BE49-F238E27FC236}">
                <a16:creationId xmlns:a16="http://schemas.microsoft.com/office/drawing/2014/main" id="{27881294-04BD-C696-7552-ED456FDB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8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Тест</a:t>
            </a:r>
          </a:p>
        </p:txBody>
      </p:sp>
      <p:sp>
        <p:nvSpPr>
          <p:cNvPr id="1035" name="Rectangle 12">
            <a:extLst>
              <a:ext uri="{FF2B5EF4-FFF2-40B4-BE49-F238E27FC236}">
                <a16:creationId xmlns:a16="http://schemas.microsoft.com/office/drawing/2014/main" id="{E1205DB9-0BA4-7052-8F78-0A063D11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208338"/>
            <a:ext cx="6400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000" b="1" i="1">
                <a:latin typeface="Arial" panose="020B0604020202020204" pitchFamily="34" charset="0"/>
              </a:rPr>
              <a:t>По теме «Знакомство»</a:t>
            </a:r>
          </a:p>
        </p:txBody>
      </p:sp>
      <p:sp>
        <p:nvSpPr>
          <p:cNvPr id="1036" name="pass" hidden="1">
            <a:extLst>
              <a:ext uri="{FF2B5EF4-FFF2-40B4-BE49-F238E27FC236}">
                <a16:creationId xmlns:a16="http://schemas.microsoft.com/office/drawing/2014/main" id="{4BF819A2-F2A9-0E57-E0A6-27EAB0593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204788"/>
            <a:ext cx="647700" cy="2778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 sz="1200"/>
          </a:p>
        </p:txBody>
      </p:sp>
      <p:sp>
        <p:nvSpPr>
          <p:cNvPr id="1037" name="tk" hidden="1">
            <a:extLst>
              <a:ext uri="{FF2B5EF4-FFF2-40B4-BE49-F238E27FC236}">
                <a16:creationId xmlns:a16="http://schemas.microsoft.com/office/drawing/2014/main" id="{9B0CAA94-84DF-8D2A-C358-D11864D3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206375"/>
            <a:ext cx="64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it-IT" sz="1200"/>
              <a:t>1.6</a:t>
            </a:r>
          </a:p>
        </p:txBody>
      </p:sp>
      <p:sp>
        <p:nvSpPr>
          <p:cNvPr id="1038" name="tfm" hidden="1">
            <a:extLst>
              <a:ext uri="{FF2B5EF4-FFF2-40B4-BE49-F238E27FC236}">
                <a16:creationId xmlns:a16="http://schemas.microsoft.com/office/drawing/2014/main" id="{834D1565-DD4A-3FBB-7FA8-3208171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206375"/>
            <a:ext cx="64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200"/>
              <a:t>False</a:t>
            </a:r>
            <a:endParaRPr lang="ru-RU" altLang="it-IT" sz="1200"/>
          </a:p>
        </p:txBody>
      </p:sp>
      <p:sp>
        <p:nvSpPr>
          <p:cNvPr id="1039" name="tft" hidden="1">
            <a:extLst>
              <a:ext uri="{FF2B5EF4-FFF2-40B4-BE49-F238E27FC236}">
                <a16:creationId xmlns:a16="http://schemas.microsoft.com/office/drawing/2014/main" id="{59CC9518-AA31-9FA7-EF6F-B377B4E4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206375"/>
            <a:ext cx="64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200"/>
              <a:t>True</a:t>
            </a:r>
            <a:endParaRPr lang="ru-RU" altLang="it-IT" sz="1200"/>
          </a:p>
        </p:txBody>
      </p:sp>
      <p:sp>
        <p:nvSpPr>
          <p:cNvPr id="1040" name="tfo" hidden="1">
            <a:extLst>
              <a:ext uri="{FF2B5EF4-FFF2-40B4-BE49-F238E27FC236}">
                <a16:creationId xmlns:a16="http://schemas.microsoft.com/office/drawing/2014/main" id="{CDEBCFB3-E8CE-1106-7557-7F5E54C9E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06375"/>
            <a:ext cx="64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200"/>
              <a:t>True</a:t>
            </a:r>
            <a:endParaRPr lang="ru-RU" altLang="it-IT" sz="1200"/>
          </a:p>
        </p:txBody>
      </p:sp>
      <p:sp>
        <p:nvSpPr>
          <p:cNvPr id="1041" name="tfs" hidden="1">
            <a:extLst>
              <a:ext uri="{FF2B5EF4-FFF2-40B4-BE49-F238E27FC236}">
                <a16:creationId xmlns:a16="http://schemas.microsoft.com/office/drawing/2014/main" id="{B87498F3-6AD6-E022-CF19-91342507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206375"/>
            <a:ext cx="574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200"/>
              <a:t>True</a:t>
            </a:r>
            <a:endParaRPr lang="ru-RU" altLang="it-IT" sz="1200"/>
          </a:p>
        </p:txBody>
      </p:sp>
      <p:sp>
        <p:nvSpPr>
          <p:cNvPr id="1043" name="ttim" hidden="1">
            <a:extLst>
              <a:ext uri="{FF2B5EF4-FFF2-40B4-BE49-F238E27FC236}">
                <a16:creationId xmlns:a16="http://schemas.microsoft.com/office/drawing/2014/main" id="{8A55C59E-1FFB-18D9-D8FA-2A1D5238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8" y="20637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it-IT" sz="1200"/>
              <a:t>5</a:t>
            </a:r>
          </a:p>
        </p:txBody>
      </p:sp>
      <p:sp>
        <p:nvSpPr>
          <p:cNvPr id="1044" name="tff" hidden="1">
            <a:extLst>
              <a:ext uri="{FF2B5EF4-FFF2-40B4-BE49-F238E27FC236}">
                <a16:creationId xmlns:a16="http://schemas.microsoft.com/office/drawing/2014/main" id="{309E103B-1B0E-5240-90E1-D6A42A6C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207963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200"/>
              <a:t>True</a:t>
            </a:r>
            <a:endParaRPr lang="ru-RU" altLang="it-IT" sz="1200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C282429D-52A7-9D24-C452-CC3FF9EF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E536B1-6F53-82FA-250C-6A151B79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88" y="3929063"/>
            <a:ext cx="2587649" cy="229373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>
            <a:extLst>
              <a:ext uri="{FF2B5EF4-FFF2-40B4-BE49-F238E27FC236}">
                <a16:creationId xmlns:a16="http://schemas.microsoft.com/office/drawing/2014/main" id="{6FB795FA-6374-5698-40FB-5F391AB2F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643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400" b="1" i="1">
                <a:latin typeface="Arial" panose="020B0604020202020204" pitchFamily="34" charset="0"/>
              </a:rPr>
              <a:t>Это Антон и Лена.</a:t>
            </a:r>
          </a:p>
        </p:txBody>
      </p:sp>
      <p:sp>
        <p:nvSpPr>
          <p:cNvPr id="3" name="Блок-схема: альтернативный процесс 5">
            <a:extLst>
              <a:ext uri="{FF2B5EF4-FFF2-40B4-BE49-F238E27FC236}">
                <a16:creationId xmlns:a16="http://schemas.microsoft.com/office/drawing/2014/main" id="{8F4F8C18-990D-E0ED-80E7-84E880B765D7}"/>
              </a:ext>
            </a:extLst>
          </p:cNvPr>
          <p:cNvSpPr/>
          <p:nvPr/>
        </p:nvSpPr>
        <p:spPr>
          <a:xfrm>
            <a:off x="1102659" y="3887039"/>
            <a:ext cx="6629400" cy="1600200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it-IT" sz="3600" dirty="0">
                <a:latin typeface="Arial" panose="020B0604020202020204" pitchFamily="34" charset="0"/>
              </a:rPr>
              <a:t>Das </a:t>
            </a:r>
            <a:r>
              <a:rPr lang="en-US" altLang="it-IT" sz="3600" dirty="0" err="1">
                <a:latin typeface="Arial" panose="020B0604020202020204" pitchFamily="34" charset="0"/>
              </a:rPr>
              <a:t>sind</a:t>
            </a:r>
            <a:r>
              <a:rPr lang="en-US" altLang="it-IT" sz="3600" dirty="0">
                <a:latin typeface="Arial" panose="020B0604020202020204" pitchFamily="34" charset="0"/>
              </a:rPr>
              <a:t> Anton und Lera</a:t>
            </a:r>
            <a:endParaRPr lang="ru-RU" altLang="it-IT" sz="3600" dirty="0">
              <a:latin typeface="Arial" panose="020B0604020202020204" pitchFamily="34" charset="0"/>
            </a:endParaRPr>
          </a:p>
        </p:txBody>
      </p:sp>
      <p:sp>
        <p:nvSpPr>
          <p:cNvPr id="4" name="Блок-схема: альтернативный процесс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99ECB9-A5C4-3A13-DC13-2565B9A9D0AB}"/>
              </a:ext>
            </a:extLst>
          </p:cNvPr>
          <p:cNvSpPr/>
          <p:nvPr/>
        </p:nvSpPr>
        <p:spPr>
          <a:xfrm>
            <a:off x="1102659" y="1828800"/>
            <a:ext cx="6629400" cy="1600200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it-IT" sz="3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3600" dirty="0" err="1">
                <a:latin typeface="Arial" panose="020B0604020202020204" pitchFamily="34" charset="0"/>
              </a:rPr>
              <a:t>Das</a:t>
            </a:r>
            <a:r>
              <a:rPr lang="it-IT" altLang="it-IT" sz="3600" dirty="0">
                <a:latin typeface="Arial" panose="020B0604020202020204" pitchFamily="34" charset="0"/>
              </a:rPr>
              <a:t> </a:t>
            </a:r>
            <a:r>
              <a:rPr lang="it-IT" altLang="it-IT" sz="3600" dirty="0" err="1">
                <a:latin typeface="Arial" panose="020B0604020202020204" pitchFamily="34" charset="0"/>
              </a:rPr>
              <a:t>sind</a:t>
            </a:r>
            <a:r>
              <a:rPr lang="it-IT" altLang="it-IT" sz="3600" dirty="0">
                <a:latin typeface="Arial" panose="020B0604020202020204" pitchFamily="34" charset="0"/>
              </a:rPr>
              <a:t> Anton und Lena.</a:t>
            </a:r>
            <a:endParaRPr lang="ru-RU" altLang="it-IT" sz="3600" dirty="0">
              <a:latin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0B708AF4-60EE-3A82-81F0-2D54EB0A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>
            <a:extLst>
              <a:ext uri="{FF2B5EF4-FFF2-40B4-BE49-F238E27FC236}">
                <a16:creationId xmlns:a16="http://schemas.microsoft.com/office/drawing/2014/main" id="{B5BC5E29-6EEB-810D-80AF-4E0010590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643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400" b="1" i="1" dirty="0">
                <a:latin typeface="Arial" panose="020B0604020202020204" pitchFamily="34" charset="0"/>
              </a:rPr>
              <a:t>Как Вас зовут?</a:t>
            </a:r>
          </a:p>
        </p:txBody>
      </p:sp>
      <p:sp>
        <p:nvSpPr>
          <p:cNvPr id="3" name="Блок-схема: альтернативный процесс 5">
            <a:extLst>
              <a:ext uri="{FF2B5EF4-FFF2-40B4-BE49-F238E27FC236}">
                <a16:creationId xmlns:a16="http://schemas.microsoft.com/office/drawing/2014/main" id="{181C0927-3C59-097D-F52A-555C1269C06C}"/>
              </a:ext>
            </a:extLst>
          </p:cNvPr>
          <p:cNvSpPr/>
          <p:nvPr/>
        </p:nvSpPr>
        <p:spPr>
          <a:xfrm>
            <a:off x="2007656" y="1855694"/>
            <a:ext cx="4805958" cy="1670797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it-IT" sz="4000" dirty="0">
                <a:latin typeface="Arial" panose="020B0604020202020204" pitchFamily="34" charset="0"/>
              </a:rPr>
              <a:t>Wie </a:t>
            </a:r>
            <a:r>
              <a:rPr lang="en-US" altLang="it-IT" sz="4000" dirty="0" err="1">
                <a:latin typeface="Arial" panose="020B0604020202020204" pitchFamily="34" charset="0"/>
              </a:rPr>
              <a:t>heisst</a:t>
            </a:r>
            <a:r>
              <a:rPr lang="en-US" altLang="it-IT" sz="4000" dirty="0">
                <a:latin typeface="Arial" panose="020B0604020202020204" pitchFamily="34" charset="0"/>
              </a:rPr>
              <a:t> </a:t>
            </a:r>
            <a:r>
              <a:rPr lang="en-US" altLang="it-IT" sz="4000" dirty="0" err="1">
                <a:latin typeface="Arial" panose="020B0604020202020204" pitchFamily="34" charset="0"/>
              </a:rPr>
              <a:t>sie</a:t>
            </a:r>
            <a:r>
              <a:rPr lang="ru-RU" altLang="it-IT" sz="4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Блок-схема: альтернативный процесс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B47E52-5D7C-921B-4184-8A7382ED11DC}"/>
              </a:ext>
            </a:extLst>
          </p:cNvPr>
          <p:cNvSpPr/>
          <p:nvPr/>
        </p:nvSpPr>
        <p:spPr>
          <a:xfrm>
            <a:off x="2007656" y="4299697"/>
            <a:ext cx="4805958" cy="1670797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4000" dirty="0" err="1">
                <a:latin typeface="Arial" panose="020B0604020202020204" pitchFamily="34" charset="0"/>
              </a:rPr>
              <a:t>Wie</a:t>
            </a:r>
            <a:r>
              <a:rPr lang="it-IT" altLang="it-IT" sz="4000" dirty="0">
                <a:latin typeface="Arial" panose="020B0604020202020204" pitchFamily="34" charset="0"/>
              </a:rPr>
              <a:t> </a:t>
            </a:r>
            <a:r>
              <a:rPr lang="it-IT" altLang="it-IT" sz="4000" dirty="0" err="1">
                <a:latin typeface="Arial" panose="020B0604020202020204" pitchFamily="34" charset="0"/>
              </a:rPr>
              <a:t>heissen</a:t>
            </a:r>
            <a:r>
              <a:rPr lang="it-IT" altLang="it-IT" sz="4000" dirty="0">
                <a:latin typeface="Arial" panose="020B0604020202020204" pitchFamily="34" charset="0"/>
              </a:rPr>
              <a:t> </a:t>
            </a:r>
            <a:r>
              <a:rPr lang="it-IT" altLang="it-IT" sz="4000" dirty="0" err="1">
                <a:latin typeface="Arial" panose="020B0604020202020204" pitchFamily="34" charset="0"/>
              </a:rPr>
              <a:t>Sie</a:t>
            </a:r>
            <a:r>
              <a:rPr lang="ru-RU" altLang="it-IT" sz="4000" dirty="0">
                <a:latin typeface="Arial" panose="020B0604020202020204" pitchFamily="34" charset="0"/>
              </a:rPr>
              <a:t>?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4220C68D-0483-9C48-AE52-42DA177E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>
            <a:extLst>
              <a:ext uri="{FF2B5EF4-FFF2-40B4-BE49-F238E27FC236}">
                <a16:creationId xmlns:a16="http://schemas.microsoft.com/office/drawing/2014/main" id="{07026C65-8C43-198A-13A9-9637A936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643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400" b="1" i="1">
                <a:latin typeface="Arial" panose="020B0604020202020204" pitchFamily="34" charset="0"/>
              </a:rPr>
              <a:t>Что это?</a:t>
            </a:r>
          </a:p>
        </p:txBody>
      </p:sp>
      <p:sp>
        <p:nvSpPr>
          <p:cNvPr id="3" name="Блок-схема: альтернативный процесс 5">
            <a:extLst>
              <a:ext uri="{FF2B5EF4-FFF2-40B4-BE49-F238E27FC236}">
                <a16:creationId xmlns:a16="http://schemas.microsoft.com/office/drawing/2014/main" id="{DAA7EAFC-1FD3-817A-EE13-47806D1BD38D}"/>
              </a:ext>
            </a:extLst>
          </p:cNvPr>
          <p:cNvSpPr/>
          <p:nvPr/>
        </p:nvSpPr>
        <p:spPr>
          <a:xfrm>
            <a:off x="2021104" y="1610285"/>
            <a:ext cx="4805958" cy="1818715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 sz="5400" dirty="0" err="1">
                <a:latin typeface="Arial" panose="020B0604020202020204" pitchFamily="34" charset="0"/>
              </a:rPr>
              <a:t>Wer</a:t>
            </a:r>
            <a:r>
              <a:rPr lang="it-IT" altLang="it-IT" sz="5400" dirty="0">
                <a:latin typeface="Arial" panose="020B0604020202020204" pitchFamily="34" charset="0"/>
              </a:rPr>
              <a:t> </a:t>
            </a:r>
            <a:r>
              <a:rPr lang="it-IT" altLang="it-IT" sz="5400" dirty="0" err="1">
                <a:latin typeface="Arial" panose="020B0604020202020204" pitchFamily="34" charset="0"/>
              </a:rPr>
              <a:t>ist</a:t>
            </a:r>
            <a:r>
              <a:rPr lang="it-IT" altLang="it-IT" sz="5400" dirty="0">
                <a:latin typeface="Arial" panose="020B0604020202020204" pitchFamily="34" charset="0"/>
              </a:rPr>
              <a:t> </a:t>
            </a:r>
            <a:r>
              <a:rPr lang="it-IT" altLang="it-IT" sz="5400" dirty="0" err="1">
                <a:latin typeface="Arial" panose="020B0604020202020204" pitchFamily="34" charset="0"/>
              </a:rPr>
              <a:t>das</a:t>
            </a:r>
            <a:r>
              <a:rPr lang="ru-RU" altLang="it-IT" sz="5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Блок-схема: альтернативный процесс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60E67C-F4D1-722E-2022-14070E3811EF}"/>
              </a:ext>
            </a:extLst>
          </p:cNvPr>
          <p:cNvSpPr/>
          <p:nvPr/>
        </p:nvSpPr>
        <p:spPr>
          <a:xfrm>
            <a:off x="2021104" y="3918510"/>
            <a:ext cx="4805958" cy="1818715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5400" dirty="0" err="1">
                <a:latin typeface="Arial" panose="020B0604020202020204" pitchFamily="34" charset="0"/>
              </a:rPr>
              <a:t>Was</a:t>
            </a:r>
            <a:r>
              <a:rPr lang="it-IT" altLang="it-IT" sz="5400" dirty="0">
                <a:latin typeface="Arial" panose="020B0604020202020204" pitchFamily="34" charset="0"/>
              </a:rPr>
              <a:t> </a:t>
            </a:r>
            <a:r>
              <a:rPr lang="it-IT" altLang="it-IT" sz="5400" dirty="0" err="1">
                <a:latin typeface="Arial" panose="020B0604020202020204" pitchFamily="34" charset="0"/>
              </a:rPr>
              <a:t>ist</a:t>
            </a:r>
            <a:r>
              <a:rPr lang="it-IT" altLang="it-IT" sz="5400" dirty="0">
                <a:latin typeface="Arial" panose="020B0604020202020204" pitchFamily="34" charset="0"/>
              </a:rPr>
              <a:t> </a:t>
            </a:r>
            <a:r>
              <a:rPr lang="it-IT" altLang="it-IT" sz="5400" dirty="0" err="1">
                <a:latin typeface="Arial" panose="020B0604020202020204" pitchFamily="34" charset="0"/>
              </a:rPr>
              <a:t>das</a:t>
            </a:r>
            <a:r>
              <a:rPr lang="ru-RU" altLang="it-IT" sz="5400" dirty="0">
                <a:latin typeface="Arial" panose="020B0604020202020204" pitchFamily="34" charset="0"/>
              </a:rPr>
              <a:t>?</a:t>
            </a:r>
          </a:p>
          <a:p>
            <a:pPr algn="ctr"/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DF72601A-2AC1-FFBF-628B-60C18A87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169021" y="4362741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Привет!</a:t>
            </a:r>
          </a:p>
        </p:txBody>
      </p:sp>
      <p:sp>
        <p:nvSpPr>
          <p:cNvPr id="5" name="Блок-схема: альтернативный процесс 4">
            <a:hlinkClick r:id="" action="ppaction://hlinkshowjump?jump=nextslide"/>
          </p:cNvPr>
          <p:cNvSpPr/>
          <p:nvPr/>
        </p:nvSpPr>
        <p:spPr>
          <a:xfrm>
            <a:off x="2169021" y="5488526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Здравствуйте!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8C4BC9-3AEB-8AFE-A7AD-C99097FB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86" y="198137"/>
            <a:ext cx="4466193" cy="3958902"/>
          </a:xfrm>
          <a:prstGeom prst="rect">
            <a:avLst/>
          </a:prstGeom>
        </p:spPr>
      </p:pic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62C85A9D-7FF7-7578-19C4-70F6838E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76568" y="649287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169021" y="4362741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Добрый вечер!</a:t>
            </a:r>
          </a:p>
        </p:txBody>
      </p:sp>
      <p:sp>
        <p:nvSpPr>
          <p:cNvPr id="5" name="Блок-схема: альтернативный процесс 4">
            <a:hlinkClick r:id="" action="ppaction://hlinkshowjump?jump=nextslide"/>
          </p:cNvPr>
          <p:cNvSpPr/>
          <p:nvPr/>
        </p:nvSpPr>
        <p:spPr>
          <a:xfrm>
            <a:off x="2169021" y="5488526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Пока! До свидания!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EF3B8D-BC90-BAC4-8B72-36E7BD54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64" y="283697"/>
            <a:ext cx="4327072" cy="3780315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B7291598-D26D-F716-4CB5-7CEF1681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76567" y="649287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  <p:extLst>
      <p:ext uri="{BB962C8B-B14F-4D97-AF65-F5344CB8AC3E}">
        <p14:creationId xmlns:p14="http://schemas.microsoft.com/office/powerpoint/2010/main" val="10260077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265349" y="5707447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Спокойной ночи!</a:t>
            </a:r>
          </a:p>
        </p:txBody>
      </p:sp>
      <p:sp>
        <p:nvSpPr>
          <p:cNvPr id="5" name="Блок-схема: альтернативный процесс 4">
            <a:hlinkClick r:id="" action="ppaction://hlinkshowjump?jump=nextslide"/>
          </p:cNvPr>
          <p:cNvSpPr/>
          <p:nvPr/>
        </p:nvSpPr>
        <p:spPr>
          <a:xfrm>
            <a:off x="2265349" y="4597221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Как тебя зовут?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AB473-E861-CDAF-F5B4-ECC7FF688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68"/>
          <a:stretch/>
        </p:blipFill>
        <p:spPr>
          <a:xfrm>
            <a:off x="2265349" y="24190"/>
            <a:ext cx="4613302" cy="3927146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758A6484-71B2-2B23-BAB8-7020BA30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  <p:extLst>
      <p:ext uri="{BB962C8B-B14F-4D97-AF65-F5344CB8AC3E}">
        <p14:creationId xmlns:p14="http://schemas.microsoft.com/office/powerpoint/2010/main" val="12483516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169021" y="4362741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Кто это?</a:t>
            </a:r>
          </a:p>
        </p:txBody>
      </p:sp>
      <p:sp>
        <p:nvSpPr>
          <p:cNvPr id="5" name="Блок-схема: альтернативный процесс 4">
            <a:hlinkClick r:id="" action="ppaction://hlinkshowjump?jump=nextslide"/>
          </p:cNvPr>
          <p:cNvSpPr/>
          <p:nvPr/>
        </p:nvSpPr>
        <p:spPr>
          <a:xfrm>
            <a:off x="2169021" y="5488526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Очень приятно!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E8373E-AC1B-B043-9263-75A08AC4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59" y="223788"/>
            <a:ext cx="4272120" cy="3727548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97BC38ED-B6F8-05B5-8F6C-923DDBAE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  <p:extLst>
      <p:ext uri="{BB962C8B-B14F-4D97-AF65-F5344CB8AC3E}">
        <p14:creationId xmlns:p14="http://schemas.microsoft.com/office/powerpoint/2010/main" val="4544580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169021" y="4362741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Привет!</a:t>
            </a:r>
          </a:p>
        </p:txBody>
      </p:sp>
      <p:sp>
        <p:nvSpPr>
          <p:cNvPr id="5" name="Блок-схема: альтернативный процесс 4">
            <a:hlinkClick r:id="" action="ppaction://hlinkshowjump?jump=nextslide"/>
          </p:cNvPr>
          <p:cNvSpPr/>
          <p:nvPr/>
        </p:nvSpPr>
        <p:spPr>
          <a:xfrm>
            <a:off x="2169021" y="5488526"/>
            <a:ext cx="4805958" cy="7143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Пожалуйста!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228370-001A-F09C-6CF0-976E0C274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4" b="6727"/>
          <a:stretch/>
        </p:blipFill>
        <p:spPr>
          <a:xfrm>
            <a:off x="2675965" y="352121"/>
            <a:ext cx="3926541" cy="3599215"/>
          </a:xfrm>
          <a:prstGeom prst="rect">
            <a:avLst/>
          </a:prstGeom>
        </p:spPr>
      </p:pic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6FD61478-6A96-7E24-9809-CC8951F2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  <p:extLst>
      <p:ext uri="{BB962C8B-B14F-4D97-AF65-F5344CB8AC3E}">
        <p14:creationId xmlns:p14="http://schemas.microsoft.com/office/powerpoint/2010/main" val="16313836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9">
            <a:extLst>
              <a:ext uri="{FF2B5EF4-FFF2-40B4-BE49-F238E27FC236}">
                <a16:creationId xmlns:a16="http://schemas.microsoft.com/office/drawing/2014/main" id="{BB651E79-B264-77D3-8CBB-BA20F478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786188"/>
            <a:ext cx="55006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it-IT" sz="2400" dirty="0">
              <a:latin typeface="Arial" panose="020B0604020202020204" pitchFamily="34" charset="0"/>
            </a:endParaRPr>
          </a:p>
        </p:txBody>
      </p:sp>
      <p:sp>
        <p:nvSpPr>
          <p:cNvPr id="3083" name="Rectangle 48">
            <a:extLst>
              <a:ext uri="{FF2B5EF4-FFF2-40B4-BE49-F238E27FC236}">
                <a16:creationId xmlns:a16="http://schemas.microsoft.com/office/drawing/2014/main" id="{D9AACA56-767E-234A-570F-6F47B3145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2786063"/>
            <a:ext cx="66436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it-IT" sz="2400" dirty="0">
              <a:latin typeface="Arial" panose="020B0604020202020204" pitchFamily="34" charset="0"/>
            </a:endParaRP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5E085413-20F8-4E4D-2872-B49F63E7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643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400" b="1" i="1">
                <a:latin typeface="Arial" panose="020B0604020202020204" pitchFamily="34" charset="0"/>
              </a:rPr>
              <a:t>Как тебя зовут?</a:t>
            </a:r>
          </a:p>
        </p:txBody>
      </p:sp>
      <p:sp>
        <p:nvSpPr>
          <p:cNvPr id="3085" name="Rectangle 48">
            <a:extLst>
              <a:ext uri="{FF2B5EF4-FFF2-40B4-BE49-F238E27FC236}">
                <a16:creationId xmlns:a16="http://schemas.microsoft.com/office/drawing/2014/main" id="{5DA1E08F-72E0-9B5D-D167-98386EB81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786063"/>
            <a:ext cx="4286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3086" name="Rectangle 48">
            <a:extLst>
              <a:ext uri="{FF2B5EF4-FFF2-40B4-BE49-F238E27FC236}">
                <a16:creationId xmlns:a16="http://schemas.microsoft.com/office/drawing/2014/main" id="{717EEE01-95C5-C1E7-FD80-5FDA182E8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929063"/>
            <a:ext cx="4286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8" name="Блок-схема: альтернативный процесс 5">
            <a:extLst>
              <a:ext uri="{FF2B5EF4-FFF2-40B4-BE49-F238E27FC236}">
                <a16:creationId xmlns:a16="http://schemas.microsoft.com/office/drawing/2014/main" id="{C7770DD3-F4DD-C27E-CEDA-FB37AF4DCA17}"/>
              </a:ext>
            </a:extLst>
          </p:cNvPr>
          <p:cNvSpPr/>
          <p:nvPr/>
        </p:nvSpPr>
        <p:spPr>
          <a:xfrm>
            <a:off x="2052042" y="1653988"/>
            <a:ext cx="4805958" cy="1533715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it-IT" sz="4400">
                <a:latin typeface="Arial" panose="020B0604020202020204" pitchFamily="34" charset="0"/>
              </a:rPr>
              <a:t>Wer ist das</a:t>
            </a:r>
            <a:r>
              <a:rPr lang="de-DE" altLang="it-IT" sz="4400">
                <a:latin typeface="Arial" panose="020B0604020202020204" pitchFamily="34" charset="0"/>
              </a:rPr>
              <a:t>?</a:t>
            </a:r>
            <a:endParaRPr lang="ru-RU" altLang="it-IT" sz="4400" dirty="0">
              <a:latin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836FC8-1C3C-6C4D-08C2-778E4F1F319D}"/>
              </a:ext>
            </a:extLst>
          </p:cNvPr>
          <p:cNvSpPr/>
          <p:nvPr/>
        </p:nvSpPr>
        <p:spPr>
          <a:xfrm>
            <a:off x="2052042" y="3644898"/>
            <a:ext cx="4805958" cy="1666690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 err="1">
                <a:solidFill>
                  <a:srgbClr val="002060"/>
                </a:solidFill>
                <a:latin typeface="Comic Sans MS" pitchFamily="66" charset="0"/>
              </a:rPr>
              <a:t>Wie</a:t>
            </a:r>
            <a:r>
              <a:rPr lang="it-IT" sz="4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4400" dirty="0" err="1">
                <a:solidFill>
                  <a:srgbClr val="002060"/>
                </a:solidFill>
                <a:latin typeface="Comic Sans MS" pitchFamily="66" charset="0"/>
              </a:rPr>
              <a:t>heiss</a:t>
            </a:r>
            <a:r>
              <a:rPr lang="it-IT" sz="4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4400" dirty="0" err="1">
                <a:solidFill>
                  <a:srgbClr val="002060"/>
                </a:solidFill>
                <a:latin typeface="Comic Sans MS" pitchFamily="66" charset="0"/>
              </a:rPr>
              <a:t>du</a:t>
            </a:r>
            <a:r>
              <a:rPr lang="ru-RU" sz="4400" dirty="0">
                <a:solidFill>
                  <a:srgbClr val="00206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CB246524-4DCC-79C5-D481-101B4C93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8">
            <a:extLst>
              <a:ext uri="{FF2B5EF4-FFF2-40B4-BE49-F238E27FC236}">
                <a16:creationId xmlns:a16="http://schemas.microsoft.com/office/drawing/2014/main" id="{F95112FA-DB84-A5EB-7942-977A84DF8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3071813"/>
            <a:ext cx="685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it-IT" sz="4000" dirty="0">
              <a:latin typeface="Arial" panose="020B0604020202020204" pitchFamily="34" charset="0"/>
            </a:endParaRPr>
          </a:p>
        </p:txBody>
      </p:sp>
      <p:sp>
        <p:nvSpPr>
          <p:cNvPr id="4109" name="Rectangle 12">
            <a:extLst>
              <a:ext uri="{FF2B5EF4-FFF2-40B4-BE49-F238E27FC236}">
                <a16:creationId xmlns:a16="http://schemas.microsoft.com/office/drawing/2014/main" id="{7F7EA688-C707-FBBD-CF71-4672D491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643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400" b="1" i="1">
                <a:latin typeface="Arial" panose="020B0604020202020204" pitchFamily="34" charset="0"/>
              </a:rPr>
              <a:t>Очень приятно.</a:t>
            </a:r>
          </a:p>
        </p:txBody>
      </p:sp>
      <p:sp>
        <p:nvSpPr>
          <p:cNvPr id="8" name="Блок-схема: альтернативный процесс 5">
            <a:extLst>
              <a:ext uri="{FF2B5EF4-FFF2-40B4-BE49-F238E27FC236}">
                <a16:creationId xmlns:a16="http://schemas.microsoft.com/office/drawing/2014/main" id="{90F7D0A9-F2AB-DF42-ED77-7279992E3067}"/>
              </a:ext>
            </a:extLst>
          </p:cNvPr>
          <p:cNvSpPr/>
          <p:nvPr/>
        </p:nvSpPr>
        <p:spPr>
          <a:xfrm>
            <a:off x="2052042" y="1694329"/>
            <a:ext cx="4805958" cy="1493374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it-IT" sz="4400" dirty="0">
                <a:latin typeface="Arial" panose="020B0604020202020204" pitchFamily="34" charset="0"/>
              </a:rPr>
              <a:t>Auf Wiedersehen!</a:t>
            </a:r>
            <a:endParaRPr lang="ru-RU" altLang="it-IT" sz="4400" dirty="0">
              <a:latin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DE09BB-21DD-FA3A-4449-0D40D9A15FE2}"/>
              </a:ext>
            </a:extLst>
          </p:cNvPr>
          <p:cNvSpPr/>
          <p:nvPr/>
        </p:nvSpPr>
        <p:spPr>
          <a:xfrm>
            <a:off x="2052042" y="3644897"/>
            <a:ext cx="4805958" cy="1707031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it-IT" sz="4400" dirty="0">
                <a:latin typeface="Arial" panose="020B0604020202020204" pitchFamily="34" charset="0"/>
              </a:rPr>
              <a:t>Sehr </a:t>
            </a:r>
            <a:r>
              <a:rPr lang="en-US" altLang="it-IT" sz="4400" dirty="0" err="1">
                <a:latin typeface="Arial" panose="020B0604020202020204" pitchFamily="34" charset="0"/>
              </a:rPr>
              <a:t>angenehm</a:t>
            </a:r>
            <a:r>
              <a:rPr lang="en-US" altLang="it-IT" sz="4400" dirty="0">
                <a:latin typeface="Arial" panose="020B0604020202020204" pitchFamily="34" charset="0"/>
              </a:rPr>
              <a:t>.</a:t>
            </a:r>
            <a:endParaRPr lang="ru-RU" altLang="it-IT" sz="4400" dirty="0">
              <a:latin typeface="Arial" panose="020B0604020202020204" pitchFamily="34" charset="0"/>
            </a:endParaRPr>
          </a:p>
          <a:p>
            <a:pPr algn="ctr"/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9050103B-F48A-A421-57B0-4A0AA26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>
            <a:extLst>
              <a:ext uri="{FF2B5EF4-FFF2-40B4-BE49-F238E27FC236}">
                <a16:creationId xmlns:a16="http://schemas.microsoft.com/office/drawing/2014/main" id="{1D394DF7-1065-4509-0EC0-19F78EF1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8643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it-IT" sz="4000" b="1" i="1" dirty="0">
                <a:latin typeface="Arial" panose="020B0604020202020204" pitchFamily="34" charset="0"/>
              </a:rPr>
              <a:t>Спокойной ночи!</a:t>
            </a:r>
          </a:p>
        </p:txBody>
      </p:sp>
      <p:sp>
        <p:nvSpPr>
          <p:cNvPr id="3" name="Блок-схема: альтернативный процесс 5">
            <a:extLst>
              <a:ext uri="{FF2B5EF4-FFF2-40B4-BE49-F238E27FC236}">
                <a16:creationId xmlns:a16="http://schemas.microsoft.com/office/drawing/2014/main" id="{9B903B27-419D-8B85-AAF1-8CEBF31AF5DA}"/>
              </a:ext>
            </a:extLst>
          </p:cNvPr>
          <p:cNvSpPr/>
          <p:nvPr/>
        </p:nvSpPr>
        <p:spPr>
          <a:xfrm>
            <a:off x="2169021" y="3887875"/>
            <a:ext cx="4805958" cy="1638865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it-IT" sz="4800" dirty="0" err="1">
                <a:latin typeface="Arial" panose="020B0604020202020204" pitchFamily="34" charset="0"/>
              </a:rPr>
              <a:t>Gute</a:t>
            </a:r>
            <a:r>
              <a:rPr lang="en-US" altLang="it-IT" sz="4800" dirty="0">
                <a:latin typeface="Arial" panose="020B0604020202020204" pitchFamily="34" charset="0"/>
              </a:rPr>
              <a:t> Nacht!</a:t>
            </a:r>
            <a:endParaRPr lang="ru-RU" altLang="it-IT" sz="4800" dirty="0">
              <a:latin typeface="Arial" panose="020B0604020202020204" pitchFamily="34" charset="0"/>
            </a:endParaRPr>
          </a:p>
        </p:txBody>
      </p:sp>
      <p:sp>
        <p:nvSpPr>
          <p:cNvPr id="4" name="Блок-схема: альтернативный процесс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47B849-1408-6395-503D-77F57CD20577}"/>
              </a:ext>
            </a:extLst>
          </p:cNvPr>
          <p:cNvSpPr/>
          <p:nvPr/>
        </p:nvSpPr>
        <p:spPr>
          <a:xfrm>
            <a:off x="2169021" y="1647262"/>
            <a:ext cx="4805958" cy="1638864"/>
          </a:xfrm>
          <a:prstGeom prst="flowChartAlternateProces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429496729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it-IT" sz="4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4800" dirty="0" err="1">
                <a:latin typeface="Arial" panose="020B0604020202020204" pitchFamily="34" charset="0"/>
              </a:rPr>
              <a:t>Guten</a:t>
            </a:r>
            <a:r>
              <a:rPr lang="it-IT" altLang="it-IT" sz="4800" dirty="0">
                <a:latin typeface="Arial" panose="020B0604020202020204" pitchFamily="34" charset="0"/>
              </a:rPr>
              <a:t> </a:t>
            </a:r>
            <a:r>
              <a:rPr lang="it-IT" altLang="it-IT" sz="4800" dirty="0" err="1">
                <a:latin typeface="Arial" panose="020B0604020202020204" pitchFamily="34" charset="0"/>
              </a:rPr>
              <a:t>Abend</a:t>
            </a:r>
            <a:r>
              <a:rPr lang="it-IT" altLang="it-IT" sz="4800" dirty="0">
                <a:latin typeface="Arial" panose="020B0604020202020204" pitchFamily="34" charset="0"/>
              </a:rPr>
              <a:t>!</a:t>
            </a:r>
            <a:endParaRPr lang="ru-RU" altLang="it-IT" sz="4800" dirty="0">
              <a:latin typeface="Arial" panose="020B0604020202020204" pitchFamily="34" charset="0"/>
            </a:endParaRPr>
          </a:p>
          <a:p>
            <a:pPr algn="ctr"/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9F53D281-826B-B250-0FA2-453D3521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8991" y="6468685"/>
            <a:ext cx="3086100" cy="365125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ozrulit.com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177</Words>
  <Application>Microsoft Office PowerPoint</Application>
  <PresentationFormat>Bildschirmpräsentation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Tahoma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olga zolotareva</dc:creator>
  <cp:lastModifiedBy>olga zolotareva</cp:lastModifiedBy>
  <cp:revision>8</cp:revision>
  <dcterms:created xsi:type="dcterms:W3CDTF">2023-10-12T11:13:42Z</dcterms:created>
  <dcterms:modified xsi:type="dcterms:W3CDTF">2023-10-12T11:36:20Z</dcterms:modified>
</cp:coreProperties>
</file>