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8"/>
  </p:notesMasterIdLst>
  <p:sldIdLst>
    <p:sldId id="312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89" r:id="rId13"/>
    <p:sldId id="290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5" r:id="rId32"/>
    <p:sldId id="286" r:id="rId33"/>
    <p:sldId id="284" r:id="rId34"/>
    <p:sldId id="287" r:id="rId35"/>
    <p:sldId id="288" r:id="rId36"/>
    <p:sldId id="311" r:id="rId3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13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63383-EF15-4F74-8425-7A4126F59CD1}" type="datetimeFigureOut">
              <a:rPr lang="it-IT" smtClean="0"/>
              <a:t>11/10/2023</a:t>
            </a:fld>
            <a:endParaRPr lang="it-I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it-I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E43E84-0098-4AA5-9736-10EB5099461B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8910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54948D-B4F2-4C58-3C24-F08E29C3E3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it-I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7BC3D57-E90E-C5F1-E4B0-581F62D2B3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it-I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BB9451-4874-B074-EC88-3BB037EEF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A5D4-7E1A-44F1-83FE-60F976989B98}" type="datetime1">
              <a:rPr lang="ru-RU" smtClean="0"/>
              <a:t>11.10.2023</a:t>
            </a:fld>
            <a:endParaRPr lang="ru-RU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0CCD9BC-240B-33C8-5BD3-F0DC567BD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ozrulit.com</a:t>
            </a:r>
            <a:endParaRPr lang="ru-RU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8D57FF7-0D2D-C039-A541-0E2C18908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D6C7-DDF0-4F0F-BF04-19E18C0FA04A}" type="slidenum">
              <a:rPr lang="ru-RU" smtClean="0"/>
              <a:pPr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458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BF1BC0-4C59-401B-47AE-B3982FBDC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it-I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330B388-BC5D-0EEE-66A3-A098376E5B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it-I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186316E-4BC7-9B66-A3AE-86D786A5C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526D-6245-465C-860C-FFE945CF33F8}" type="datetime1">
              <a:rPr lang="ru-RU" smtClean="0"/>
              <a:t>11.10.2023</a:t>
            </a:fld>
            <a:endParaRPr lang="ru-RU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F30C3B7-76D0-0690-6C17-9C755D320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ozrulit.com</a:t>
            </a:r>
            <a:endParaRPr lang="ru-RU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EEE2C56-9173-35AC-94EF-7958C815B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D6C7-DDF0-4F0F-BF04-19E18C0FA04A}" type="slidenum">
              <a:rPr lang="ru-RU" smtClean="0"/>
              <a:pPr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630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740048C-ECC5-DF39-2E51-B3FF948D29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it-I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089E420-B4A5-A977-24F2-EFC596FCE0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it-I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BDD7680-1F9A-43CD-9F2B-3B8778750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27909-ABBC-43A4-AF28-A2316BB1BA30}" type="datetime1">
              <a:rPr lang="ru-RU" smtClean="0"/>
              <a:t>11.10.2023</a:t>
            </a:fld>
            <a:endParaRPr lang="ru-RU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5CD1EAB-7ED5-1F4B-3610-5908EE8B5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ozrulit.com</a:t>
            </a:r>
            <a:endParaRPr lang="ru-RU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52E4FF5-0932-D2F2-0B7D-4BA9822E2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D6C7-DDF0-4F0F-BF04-19E18C0FA04A}" type="slidenum">
              <a:rPr lang="ru-RU" smtClean="0"/>
              <a:pPr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682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CAE1FB-8D27-5541-DAFF-A2B18E5F2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it-I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C179D1A-84F8-BFFF-AFF6-A85B4490DD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it-I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2E19404-78DC-EA54-CF00-1035FBFC3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1C927-957D-4E96-ACA9-6808A0582C79}" type="datetime1">
              <a:rPr lang="ru-RU" smtClean="0"/>
              <a:t>11.10.2023</a:t>
            </a:fld>
            <a:endParaRPr lang="ru-RU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5E33255-D90E-543D-10EB-A48914BA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ozrulit.com</a:t>
            </a:r>
            <a:endParaRPr lang="ru-RU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90A576-7D59-2F38-8973-549BA4CE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D6C7-DDF0-4F0F-BF04-19E18C0FA04A}" type="slidenum">
              <a:rPr lang="ru-RU" smtClean="0"/>
              <a:pPr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2686EA-1D68-5983-1EF1-75CB5B4C2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it-I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160CDED-7759-2B17-16C5-604F53595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4DC8EDE-8401-6E6F-0FE2-38C10269D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235B2-C6A7-4385-8EA4-61CFBDEB7162}" type="datetime1">
              <a:rPr lang="ru-RU" smtClean="0"/>
              <a:t>11.10.2023</a:t>
            </a:fld>
            <a:endParaRPr lang="ru-RU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D447E88-8CD0-D4FF-C681-E5A30F39F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ozrulit.com</a:t>
            </a:r>
            <a:endParaRPr lang="ru-RU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8EB264-D6C5-EA63-0B20-6EDA0CC32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D6C7-DDF0-4F0F-BF04-19E18C0FA04A}" type="slidenum">
              <a:rPr lang="ru-RU" smtClean="0"/>
              <a:pPr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673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88FA6A-6B43-1E85-6485-B1A647977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it-I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55B296-F426-2B47-20AD-3FAA9148A0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it-I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96C14EA-6450-65EA-F427-828336F6C7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it-I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95CA0C7-A5F9-7E2D-EBF5-7992E9A27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F24B-7CEE-4722-A00C-93EC8A1F2347}" type="datetime1">
              <a:rPr lang="ru-RU" smtClean="0"/>
              <a:t>11.10.2023</a:t>
            </a:fld>
            <a:endParaRPr lang="ru-RU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E65134A-BDAE-C9A7-299F-541E085A4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ozrulit.com</a:t>
            </a:r>
            <a:endParaRPr lang="ru-RU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90D5D4-AA6B-222F-A2E2-75908F733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D6C7-DDF0-4F0F-BF04-19E18C0FA04A}" type="slidenum">
              <a:rPr lang="ru-RU" smtClean="0"/>
              <a:pPr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977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0ADB10-2D6E-9664-9CD3-C5CE342E3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it-I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BDE3C6C-B860-ABEC-7F24-ADAC56A933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26F655B-A1A1-7A2A-AFA3-D6A54C1FF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it-I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6B8ACD6-4796-BA80-3DA9-D0C9729CB9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BC45C39-20C5-C65D-ABB7-F7BB3B35B3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it-I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6E5B7DF-3A67-A445-B05E-EC3BC7E18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6355A-1B91-46A8-AB4D-72C771613F38}" type="datetime1">
              <a:rPr lang="ru-RU" smtClean="0"/>
              <a:t>11.10.2023</a:t>
            </a:fld>
            <a:endParaRPr lang="ru-RU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B78AEEA-B895-F974-EE4A-E138300C6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ozrulit.com</a:t>
            </a:r>
            <a:endParaRPr lang="ru-RU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805503C-CF92-0267-2BFA-89315D442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D6C7-DDF0-4F0F-BF04-19E18C0FA04A}" type="slidenum">
              <a:rPr lang="ru-RU" smtClean="0"/>
              <a:pPr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672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713452-4CE9-36BD-93F0-FAD367DA0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it-I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5DA4073-5496-C32A-1E84-A8DD73980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0B263-C4F4-45A1-A104-02237188C463}" type="datetime1">
              <a:rPr lang="ru-RU" smtClean="0"/>
              <a:t>11.10.2023</a:t>
            </a:fld>
            <a:endParaRPr lang="ru-RU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4592EDF-74BA-B751-0E66-6F59CB577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ozrulit.com</a:t>
            </a:r>
            <a:endParaRPr lang="ru-RU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5850D6B-3862-EAA5-703C-D9821CA44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D6C7-DDF0-4F0F-BF04-19E18C0FA04A}" type="slidenum">
              <a:rPr lang="ru-RU" smtClean="0"/>
              <a:pPr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466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4156CA8-46D8-F8CB-1879-209C82379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4FDD-CB90-475F-ABAB-6818E84D24A0}" type="datetime1">
              <a:rPr lang="ru-RU" smtClean="0"/>
              <a:t>11.10.2023</a:t>
            </a:fld>
            <a:endParaRPr lang="ru-RU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F157533-4997-961C-D2C3-C9E1B4631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ozrulit.com</a:t>
            </a:r>
            <a:endParaRPr lang="ru-RU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94DBF05-C054-CDCA-49AA-7A1250BCD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D6C7-DDF0-4F0F-BF04-19E18C0FA04A}" type="slidenum">
              <a:rPr lang="ru-RU" smtClean="0"/>
              <a:pPr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434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2C1A1E-93A0-F2A4-7B94-1AC9EDDFD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it-I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808B67D-D006-FA4A-7AF3-662149FF8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it-I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97D4D1B-1BB2-4ED0-1EA3-CB794B345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572B46B-C0E4-0A8D-AE87-C09556E6D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C5673-1305-4ECA-8FE4-B17684B32335}" type="datetime1">
              <a:rPr lang="ru-RU" smtClean="0"/>
              <a:t>11.10.2023</a:t>
            </a:fld>
            <a:endParaRPr lang="ru-RU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AD2A156-2853-A335-981D-E0AB90A7A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ozrulit.com</a:t>
            </a:r>
            <a:endParaRPr lang="ru-RU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B42B801-47AE-262D-9501-D1E0B2C25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D6C7-DDF0-4F0F-BF04-19E18C0FA04A}" type="slidenum">
              <a:rPr lang="ru-RU" smtClean="0"/>
              <a:pPr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029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FEE959-A2F4-FDDC-1F4D-4356D5884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it-I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702FC12-7249-F909-84C7-BF8E36CF20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5DD1195-74DB-F9B3-E012-3250283C1C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E942B2F-396C-2BC8-72CD-6743EC115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63C8C-FE24-4CD1-B090-2D34382B3B00}" type="datetime1">
              <a:rPr lang="ru-RU" smtClean="0"/>
              <a:t>11.10.2023</a:t>
            </a:fld>
            <a:endParaRPr lang="ru-RU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BAFAB12-E8CE-26B0-E9E6-8D2B4A270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ozrulit.com</a:t>
            </a:r>
            <a:endParaRPr lang="ru-RU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6624546-F7D2-5756-0BF4-D852391E8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D6C7-DDF0-4F0F-BF04-19E18C0FA04A}" type="slidenum">
              <a:rPr lang="ru-RU" smtClean="0"/>
              <a:pPr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685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43D0DAF-B16B-3C14-171F-A7009B495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it-I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F6D86B2-C439-DD96-EBDB-DDA1B7D915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it-I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AEFF655-F91B-4F73-5399-CABB149D74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185AD-5636-49CF-8A5E-BA25132CDF25}" type="datetime1">
              <a:rPr lang="ru-RU" smtClean="0"/>
              <a:t>11.10.2023</a:t>
            </a:fld>
            <a:endParaRPr lang="ru-RU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E344AA-B4F4-C5D0-DC31-33D81D809D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ozrulit.com</a:t>
            </a:r>
            <a:endParaRPr lang="ru-RU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D248578-C5A8-D843-FA80-4DA2D70E68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9D6C7-DDF0-4F0F-BF04-19E18C0FA04A}" type="slidenum">
              <a:rPr lang="ru-RU" smtClean="0"/>
              <a:pPr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345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5.xml"/><Relationship Id="rId5" Type="http://schemas.openxmlformats.org/officeDocument/2006/relationships/image" Target="../media/image2.jpeg"/><Relationship Id="rId4" Type="http://schemas.openxmlformats.org/officeDocument/2006/relationships/slide" Target="slide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slide" Target="slide15.xml"/><Relationship Id="rId21" Type="http://schemas.openxmlformats.org/officeDocument/2006/relationships/image" Target="../media/image12.jpeg"/><Relationship Id="rId34" Type="http://schemas.openxmlformats.org/officeDocument/2006/relationships/slide" Target="slide19.xml"/><Relationship Id="rId42" Type="http://schemas.openxmlformats.org/officeDocument/2006/relationships/slide" Target="slide23.xml"/><Relationship Id="rId47" Type="http://schemas.openxmlformats.org/officeDocument/2006/relationships/image" Target="../media/image25.jpeg"/><Relationship Id="rId50" Type="http://schemas.openxmlformats.org/officeDocument/2006/relationships/slide" Target="slide27.xml"/><Relationship Id="rId55" Type="http://schemas.openxmlformats.org/officeDocument/2006/relationships/image" Target="../media/image29.jpeg"/><Relationship Id="rId63" Type="http://schemas.openxmlformats.org/officeDocument/2006/relationships/image" Target="../media/image33.jpeg"/><Relationship Id="rId7" Type="http://schemas.openxmlformats.org/officeDocument/2006/relationships/image" Target="../media/image5.jpeg"/><Relationship Id="rId2" Type="http://schemas.openxmlformats.org/officeDocument/2006/relationships/slide" Target="slide3.xml"/><Relationship Id="rId16" Type="http://schemas.openxmlformats.org/officeDocument/2006/relationships/slide" Target="slide10.xml"/><Relationship Id="rId29" Type="http://schemas.openxmlformats.org/officeDocument/2006/relationships/image" Target="../media/image16.jpeg"/><Relationship Id="rId11" Type="http://schemas.openxmlformats.org/officeDocument/2006/relationships/image" Target="../media/image7.jpeg"/><Relationship Id="rId24" Type="http://schemas.openxmlformats.org/officeDocument/2006/relationships/slide" Target="slide14.xml"/><Relationship Id="rId32" Type="http://schemas.openxmlformats.org/officeDocument/2006/relationships/slide" Target="slide18.xml"/><Relationship Id="rId37" Type="http://schemas.openxmlformats.org/officeDocument/2006/relationships/image" Target="../media/image20.jpeg"/><Relationship Id="rId40" Type="http://schemas.openxmlformats.org/officeDocument/2006/relationships/slide" Target="slide22.xml"/><Relationship Id="rId45" Type="http://schemas.openxmlformats.org/officeDocument/2006/relationships/image" Target="../media/image24.jpeg"/><Relationship Id="rId53" Type="http://schemas.openxmlformats.org/officeDocument/2006/relationships/image" Target="../media/image28.jpeg"/><Relationship Id="rId58" Type="http://schemas.openxmlformats.org/officeDocument/2006/relationships/slide" Target="slide31.xml"/><Relationship Id="rId66" Type="http://schemas.openxmlformats.org/officeDocument/2006/relationships/slide" Target="slide35.xml"/><Relationship Id="rId5" Type="http://schemas.openxmlformats.org/officeDocument/2006/relationships/image" Target="../media/image4.jpeg"/><Relationship Id="rId61" Type="http://schemas.openxmlformats.org/officeDocument/2006/relationships/image" Target="../media/image32.jpeg"/><Relationship Id="rId19" Type="http://schemas.openxmlformats.org/officeDocument/2006/relationships/image" Target="../media/image11.jpeg"/><Relationship Id="rId14" Type="http://schemas.openxmlformats.org/officeDocument/2006/relationships/slide" Target="slide9.xml"/><Relationship Id="rId22" Type="http://schemas.openxmlformats.org/officeDocument/2006/relationships/slide" Target="slide13.xml"/><Relationship Id="rId27" Type="http://schemas.openxmlformats.org/officeDocument/2006/relationships/image" Target="../media/image15.jpeg"/><Relationship Id="rId30" Type="http://schemas.openxmlformats.org/officeDocument/2006/relationships/slide" Target="slide17.xml"/><Relationship Id="rId35" Type="http://schemas.openxmlformats.org/officeDocument/2006/relationships/image" Target="../media/image19.jpeg"/><Relationship Id="rId43" Type="http://schemas.openxmlformats.org/officeDocument/2006/relationships/image" Target="../media/image23.jpeg"/><Relationship Id="rId48" Type="http://schemas.openxmlformats.org/officeDocument/2006/relationships/slide" Target="slide26.xml"/><Relationship Id="rId56" Type="http://schemas.openxmlformats.org/officeDocument/2006/relationships/slide" Target="slide30.xml"/><Relationship Id="rId64" Type="http://schemas.openxmlformats.org/officeDocument/2006/relationships/slide" Target="slide34.xml"/><Relationship Id="rId8" Type="http://schemas.openxmlformats.org/officeDocument/2006/relationships/slide" Target="slide6.xml"/><Relationship Id="rId51" Type="http://schemas.openxmlformats.org/officeDocument/2006/relationships/image" Target="../media/image27.jpeg"/><Relationship Id="rId3" Type="http://schemas.openxmlformats.org/officeDocument/2006/relationships/image" Target="../media/image2.jpeg"/><Relationship Id="rId12" Type="http://schemas.openxmlformats.org/officeDocument/2006/relationships/slide" Target="slide8.xml"/><Relationship Id="rId17" Type="http://schemas.openxmlformats.org/officeDocument/2006/relationships/image" Target="../media/image10.jpeg"/><Relationship Id="rId25" Type="http://schemas.openxmlformats.org/officeDocument/2006/relationships/image" Target="../media/image14.jpeg"/><Relationship Id="rId33" Type="http://schemas.openxmlformats.org/officeDocument/2006/relationships/image" Target="../media/image18.jpeg"/><Relationship Id="rId38" Type="http://schemas.openxmlformats.org/officeDocument/2006/relationships/slide" Target="slide21.xml"/><Relationship Id="rId46" Type="http://schemas.openxmlformats.org/officeDocument/2006/relationships/slide" Target="slide25.xml"/><Relationship Id="rId59" Type="http://schemas.openxmlformats.org/officeDocument/2006/relationships/image" Target="../media/image31.jpeg"/><Relationship Id="rId67" Type="http://schemas.openxmlformats.org/officeDocument/2006/relationships/image" Target="../media/image3.jpeg"/><Relationship Id="rId20" Type="http://schemas.openxmlformats.org/officeDocument/2006/relationships/slide" Target="slide12.xml"/><Relationship Id="rId41" Type="http://schemas.openxmlformats.org/officeDocument/2006/relationships/image" Target="../media/image22.jpeg"/><Relationship Id="rId54" Type="http://schemas.openxmlformats.org/officeDocument/2006/relationships/slide" Target="slide29.xml"/><Relationship Id="rId62" Type="http://schemas.openxmlformats.org/officeDocument/2006/relationships/slide" Target="slide3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5" Type="http://schemas.openxmlformats.org/officeDocument/2006/relationships/image" Target="../media/image9.jpeg"/><Relationship Id="rId23" Type="http://schemas.openxmlformats.org/officeDocument/2006/relationships/image" Target="../media/image13.jpeg"/><Relationship Id="rId28" Type="http://schemas.openxmlformats.org/officeDocument/2006/relationships/slide" Target="slide16.xml"/><Relationship Id="rId36" Type="http://schemas.openxmlformats.org/officeDocument/2006/relationships/slide" Target="slide20.xml"/><Relationship Id="rId49" Type="http://schemas.openxmlformats.org/officeDocument/2006/relationships/image" Target="../media/image26.jpeg"/><Relationship Id="rId57" Type="http://schemas.openxmlformats.org/officeDocument/2006/relationships/image" Target="../media/image30.jpeg"/><Relationship Id="rId10" Type="http://schemas.openxmlformats.org/officeDocument/2006/relationships/slide" Target="slide7.xml"/><Relationship Id="rId31" Type="http://schemas.openxmlformats.org/officeDocument/2006/relationships/image" Target="../media/image17.jpeg"/><Relationship Id="rId44" Type="http://schemas.openxmlformats.org/officeDocument/2006/relationships/slide" Target="slide24.xml"/><Relationship Id="rId52" Type="http://schemas.openxmlformats.org/officeDocument/2006/relationships/slide" Target="slide28.xml"/><Relationship Id="rId60" Type="http://schemas.openxmlformats.org/officeDocument/2006/relationships/slide" Target="slide32.xml"/><Relationship Id="rId65" Type="http://schemas.openxmlformats.org/officeDocument/2006/relationships/image" Target="../media/image34.jpeg"/><Relationship Id="rId4" Type="http://schemas.openxmlformats.org/officeDocument/2006/relationships/slide" Target="slide4.xml"/><Relationship Id="rId9" Type="http://schemas.openxmlformats.org/officeDocument/2006/relationships/image" Target="../media/image6.jpeg"/><Relationship Id="rId13" Type="http://schemas.openxmlformats.org/officeDocument/2006/relationships/image" Target="../media/image8.jpeg"/><Relationship Id="rId18" Type="http://schemas.openxmlformats.org/officeDocument/2006/relationships/slide" Target="slide11.xml"/><Relationship Id="rId39" Type="http://schemas.openxmlformats.org/officeDocument/2006/relationships/image" Target="../media/image2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jpe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e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.png"/><Relationship Id="rId7" Type="http://schemas.openxmlformats.org/officeDocument/2006/relationships/image" Target="../media/image109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slide" Target="slide2.xml"/><Relationship Id="rId7" Type="http://schemas.openxmlformats.org/officeDocument/2006/relationships/image" Target="../media/image113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111.pn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1.png"/><Relationship Id="rId7" Type="http://schemas.openxmlformats.org/officeDocument/2006/relationships/image" Target="../media/image4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D5196894-73E7-4D83-9D8C-505BB3B89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800"/>
              <a:t>ozrulit.com</a:t>
            </a:r>
            <a:endParaRPr lang="ru-RU" sz="1800"/>
          </a:p>
        </p:txBody>
      </p:sp>
      <p:pic>
        <p:nvPicPr>
          <p:cNvPr id="4" name="Рисунок 3" descr="ButtonCrysTR.png">
            <a:hlinkClick r:id="rId2" action="ppaction://hlinksldjump"/>
            <a:extLst>
              <a:ext uri="{FF2B5EF4-FFF2-40B4-BE49-F238E27FC236}">
                <a16:creationId xmlns:a16="http://schemas.microsoft.com/office/drawing/2014/main" id="{81E3B12F-FAE9-4CC5-A71F-37E58AD51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915" y="3692156"/>
            <a:ext cx="857256" cy="857256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736C765B-3F85-41A0-8F44-834A48B06EA2}"/>
              </a:ext>
            </a:extLst>
          </p:cNvPr>
          <p:cNvSpPr/>
          <p:nvPr/>
        </p:nvSpPr>
        <p:spPr>
          <a:xfrm>
            <a:off x="1537332" y="307783"/>
            <a:ext cx="7012172" cy="9144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ru-RU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Klicken Sie auf den Buchstaben</a:t>
            </a:r>
            <a:r>
              <a:rPr kumimoji="0" lang="de-DE" alt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de-DE" altLang="ru-RU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Рисунок 5" descr="ButtonCrysTR.png">
            <a:hlinkClick r:id="rId2" action="ppaction://hlinksldjump"/>
            <a:extLst>
              <a:ext uri="{FF2B5EF4-FFF2-40B4-BE49-F238E27FC236}">
                <a16:creationId xmlns:a16="http://schemas.microsoft.com/office/drawing/2014/main" id="{5BD37EA4-42F0-4CEA-90BB-B8B75CF5C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22" y="4694130"/>
            <a:ext cx="857256" cy="857256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75E1B226-6B99-4665-8576-36C230022F21}"/>
              </a:ext>
            </a:extLst>
          </p:cNvPr>
          <p:cNvSpPr/>
          <p:nvPr/>
        </p:nvSpPr>
        <p:spPr>
          <a:xfrm>
            <a:off x="1537332" y="1429870"/>
            <a:ext cx="7012172" cy="914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altLang="ru-RU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nherit"/>
              </a:rPr>
              <a:t>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3200" dirty="0">
                <a:solidFill>
                  <a:schemeClr val="bg1"/>
                </a:solidFill>
                <a:latin typeface="inherit"/>
              </a:rPr>
              <a:t> </a:t>
            </a:r>
            <a:r>
              <a:rPr kumimoji="0" lang="it-IT" altLang="ru-RU" sz="4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nherit"/>
              </a:rPr>
              <a:t>clicca sulla lettera</a:t>
            </a:r>
            <a:r>
              <a:rPr kumimoji="0" lang="it-IT" altLang="ru-RU" sz="105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endParaRPr kumimoji="0" lang="it-IT" altLang="ru-RU" sz="4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ru-RU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64FDFD05-2C7B-49DE-A9DC-AFE548F2B0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6125"/>
            <a:ext cx="65" cy="24494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5870" rIns="0" bIns="-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Рисунок 8" descr="dbccf5f522cda79ba34b620179144623.jpg">
            <a:hlinkClick r:id="rId4" action="ppaction://hlinksldjump"/>
            <a:extLst>
              <a:ext uri="{FF2B5EF4-FFF2-40B4-BE49-F238E27FC236}">
                <a16:creationId xmlns:a16="http://schemas.microsoft.com/office/drawing/2014/main" id="{C594BEC2-DCAA-4C37-8D14-291E83CAF783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70839" y="136522"/>
            <a:ext cx="935409" cy="108566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" name="Рисунок 9" descr="0217c0c831da62c30483fbe62c860b58.jpg">
            <a:hlinkClick r:id="rId6" action="ppaction://hlinksldjump"/>
            <a:extLst>
              <a:ext uri="{FF2B5EF4-FFF2-40B4-BE49-F238E27FC236}">
                <a16:creationId xmlns:a16="http://schemas.microsoft.com/office/drawing/2014/main" id="{77DDF564-2B0A-45FA-B4A6-770A647D4587}"/>
              </a:ext>
            </a:extLst>
          </p:cNvPr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406116" y="1396853"/>
            <a:ext cx="1000132" cy="114630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6B615041-FD0F-458B-86C8-60E27302CB34}"/>
              </a:ext>
            </a:extLst>
          </p:cNvPr>
          <p:cNvSpPr/>
          <p:nvPr/>
        </p:nvSpPr>
        <p:spPr>
          <a:xfrm>
            <a:off x="1537332" y="3779730"/>
            <a:ext cx="7012172" cy="9144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4800" dirty="0" err="1">
                <a:solidFill>
                  <a:schemeClr val="bg1"/>
                </a:solidFill>
                <a:latin typeface="inherit"/>
              </a:rPr>
              <a:t>zur</a:t>
            </a:r>
            <a:r>
              <a:rPr lang="de-DE" altLang="ru-RU" sz="4800" dirty="0" err="1">
                <a:solidFill>
                  <a:schemeClr val="bg1"/>
                </a:solidFill>
                <a:latin typeface="inherit"/>
              </a:rPr>
              <a:t>ück</a:t>
            </a:r>
            <a:endParaRPr kumimoji="0" lang="de-DE" altLang="ru-RU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7A2C40B-FA10-4938-B85E-E6E5865937F5}"/>
              </a:ext>
            </a:extLst>
          </p:cNvPr>
          <p:cNvSpPr/>
          <p:nvPr/>
        </p:nvSpPr>
        <p:spPr>
          <a:xfrm>
            <a:off x="1537332" y="4854649"/>
            <a:ext cx="7012172" cy="914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3200">
                <a:solidFill>
                  <a:schemeClr val="bg1"/>
                </a:solidFill>
                <a:latin typeface="inherit"/>
              </a:rPr>
              <a:t> </a:t>
            </a:r>
            <a:r>
              <a:rPr lang="en-US" altLang="ru-RU" sz="4800" dirty="0" err="1">
                <a:solidFill>
                  <a:schemeClr val="bg1"/>
                </a:solidFill>
                <a:latin typeface="inherit"/>
              </a:rPr>
              <a:t>indietro</a:t>
            </a:r>
            <a:endParaRPr kumimoji="0" lang="de-DE" altLang="ru-RU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3794F6F5-6AEF-48FB-9A8D-4EFB13C8920E}"/>
              </a:ext>
            </a:extLst>
          </p:cNvPr>
          <p:cNvSpPr/>
          <p:nvPr/>
        </p:nvSpPr>
        <p:spPr>
          <a:xfrm>
            <a:off x="1537332" y="2551958"/>
            <a:ext cx="7012172" cy="9144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altLang="ru-RU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nherit"/>
              </a:rPr>
              <a:t>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3200" dirty="0">
                <a:solidFill>
                  <a:schemeClr val="bg1"/>
                </a:solidFill>
                <a:latin typeface="inherit"/>
              </a:rPr>
              <a:t> </a:t>
            </a:r>
            <a:r>
              <a:rPr lang="ru-RU" altLang="ru-RU" sz="5400" dirty="0" err="1">
                <a:solidFill>
                  <a:schemeClr val="bg1"/>
                </a:solidFill>
                <a:latin typeface="inherit"/>
              </a:rPr>
              <a:t>click</a:t>
            </a:r>
            <a:r>
              <a:rPr lang="ru-RU" altLang="ru-RU" sz="5400" dirty="0">
                <a:solidFill>
                  <a:schemeClr val="bg1"/>
                </a:solidFill>
                <a:latin typeface="inherit"/>
              </a:rPr>
              <a:t> </a:t>
            </a:r>
            <a:r>
              <a:rPr lang="ru-RU" altLang="ru-RU" sz="5400" dirty="0" err="1">
                <a:solidFill>
                  <a:schemeClr val="bg1"/>
                </a:solidFill>
                <a:latin typeface="inherit"/>
              </a:rPr>
              <a:t>on</a:t>
            </a:r>
            <a:r>
              <a:rPr lang="ru-RU" altLang="ru-RU" sz="5400" dirty="0">
                <a:solidFill>
                  <a:schemeClr val="bg1"/>
                </a:solidFill>
                <a:latin typeface="inherit"/>
              </a:rPr>
              <a:t> </a:t>
            </a:r>
            <a:r>
              <a:rPr lang="ru-RU" altLang="ru-RU" sz="5400" dirty="0" err="1">
                <a:solidFill>
                  <a:schemeClr val="bg1"/>
                </a:solidFill>
                <a:latin typeface="inherit"/>
              </a:rPr>
              <a:t>the</a:t>
            </a:r>
            <a:r>
              <a:rPr lang="ru-RU" altLang="ru-RU" sz="5400" dirty="0">
                <a:solidFill>
                  <a:schemeClr val="bg1"/>
                </a:solidFill>
                <a:latin typeface="inherit"/>
              </a:rPr>
              <a:t> </a:t>
            </a:r>
            <a:r>
              <a:rPr lang="ru-RU" altLang="ru-RU" sz="5400" dirty="0" err="1">
                <a:solidFill>
                  <a:schemeClr val="bg1"/>
                </a:solidFill>
                <a:latin typeface="inherit"/>
              </a:rPr>
              <a:t>letter</a:t>
            </a:r>
            <a:r>
              <a:rPr lang="ru-RU" altLang="ru-RU" sz="1100" dirty="0">
                <a:solidFill>
                  <a:schemeClr val="bg1"/>
                </a:solidFill>
              </a:rPr>
              <a:t> </a:t>
            </a:r>
            <a:endParaRPr lang="ru-RU" altLang="ru-RU" sz="4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ru-RU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87DEE459-D9B8-4B36-93A7-2B6A1B47CBA8}"/>
              </a:ext>
            </a:extLst>
          </p:cNvPr>
          <p:cNvSpPr/>
          <p:nvPr/>
        </p:nvSpPr>
        <p:spPr>
          <a:xfrm>
            <a:off x="1537332" y="5899153"/>
            <a:ext cx="7012172" cy="9144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3200" dirty="0">
                <a:solidFill>
                  <a:schemeClr val="bg1"/>
                </a:solidFill>
                <a:latin typeface="inherit"/>
              </a:rPr>
              <a:t> </a:t>
            </a:r>
            <a:r>
              <a:rPr lang="en-US" altLang="ru-RU" sz="4800" dirty="0">
                <a:solidFill>
                  <a:schemeClr val="bg1"/>
                </a:solidFill>
                <a:latin typeface="inherit"/>
              </a:rPr>
              <a:t>back</a:t>
            </a:r>
            <a:endParaRPr kumimoji="0" lang="de-DE" altLang="ru-RU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Рисунок 14" descr="ButtonCrysTR.png">
            <a:hlinkClick r:id="rId2" action="ppaction://hlinksldjump"/>
            <a:extLst>
              <a:ext uri="{FF2B5EF4-FFF2-40B4-BE49-F238E27FC236}">
                <a16:creationId xmlns:a16="http://schemas.microsoft.com/office/drawing/2014/main" id="{E289D487-5A77-40A7-BA0D-E03C75BB7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22" y="5830928"/>
            <a:ext cx="857256" cy="857256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B4742088-9DC2-471C-A993-130A127D03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6125"/>
            <a:ext cx="65" cy="24494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5870" rIns="0" bIns="-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0F04ADF-231B-9EA2-D207-F2C7EE8B2CC9}"/>
              </a:ext>
            </a:extLst>
          </p:cNvPr>
          <p:cNvSpPr txBox="1">
            <a:spLocks/>
          </p:cNvSpPr>
          <p:nvPr/>
        </p:nvSpPr>
        <p:spPr>
          <a:xfrm>
            <a:off x="6928800" y="644842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/>
              <a:t>ozrulit.com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74625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ButtonCrysDB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3900" y="5857892"/>
            <a:ext cx="642942" cy="642942"/>
          </a:xfrm>
          <a:prstGeom prst="rect">
            <a:avLst/>
          </a:prstGeom>
        </p:spPr>
      </p:pic>
      <p:pic>
        <p:nvPicPr>
          <p:cNvPr id="8" name="Рисунок 7" descr="Рисунок10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3360000" cy="252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0" name="TextBox 9"/>
          <p:cNvSpPr txBox="1"/>
          <p:nvPr/>
        </p:nvSpPr>
        <p:spPr>
          <a:xfrm>
            <a:off x="7739448" y="2"/>
            <a:ext cx="1404552" cy="1015663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srgbClr val="002060"/>
                </a:solidFill>
                <a:latin typeface="Calibri"/>
              </a:rPr>
              <a:t>[</a:t>
            </a:r>
            <a:r>
              <a:rPr lang="it-IT" sz="6000" b="1" dirty="0" err="1">
                <a:solidFill>
                  <a:srgbClr val="002060"/>
                </a:solidFill>
                <a:latin typeface="Calibri"/>
              </a:rPr>
              <a:t>zh</a:t>
            </a:r>
            <a:r>
              <a:rPr lang="en-US" sz="6000" b="1" dirty="0">
                <a:solidFill>
                  <a:srgbClr val="002060"/>
                </a:solidFill>
                <a:latin typeface="Calibri"/>
              </a:rPr>
              <a:t>]</a:t>
            </a:r>
            <a:endParaRPr lang="ru-RU" sz="60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12" name="Рисунок 11" descr="284165acb4e6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8143900" y="1015665"/>
            <a:ext cx="694187" cy="1295276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7FC423EA-B0F3-24C0-39E8-28E0CD087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000" y="2520000"/>
            <a:ext cx="3700132" cy="246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4A964F8F-90F8-3917-F128-4E06C4B71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ozrulit.com</a:t>
            </a:r>
            <a:endParaRPr lang="ru-RU"/>
          </a:p>
        </p:txBody>
      </p:sp>
    </p:spTree>
  </p:cSld>
  <p:clrMapOvr>
    <a:masterClrMapping/>
  </p:clrMapOvr>
  <p:transition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uttonCrysDB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24" y="5715016"/>
            <a:ext cx="785818" cy="785818"/>
          </a:xfrm>
          <a:prstGeom prst="rect">
            <a:avLst/>
          </a:prstGeom>
        </p:spPr>
      </p:pic>
      <p:pic>
        <p:nvPicPr>
          <p:cNvPr id="5" name="Рисунок 4" descr="Рисунок1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3360000" cy="252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6" name="TextBox 5"/>
          <p:cNvSpPr txBox="1"/>
          <p:nvPr/>
        </p:nvSpPr>
        <p:spPr>
          <a:xfrm>
            <a:off x="7948069" y="2"/>
            <a:ext cx="1195933" cy="1015663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srgbClr val="002060"/>
                </a:solidFill>
                <a:latin typeface="Calibri"/>
              </a:rPr>
              <a:t>[</a:t>
            </a:r>
            <a:r>
              <a:rPr lang="it-IT" sz="6000" b="1" dirty="0">
                <a:solidFill>
                  <a:srgbClr val="002060"/>
                </a:solidFill>
                <a:latin typeface="Calibri"/>
              </a:rPr>
              <a:t>z</a:t>
            </a:r>
            <a:r>
              <a:rPr lang="en-US" sz="6000" b="1" dirty="0">
                <a:solidFill>
                  <a:srgbClr val="002060"/>
                </a:solidFill>
                <a:latin typeface="Calibri"/>
              </a:rPr>
              <a:t>]</a:t>
            </a:r>
            <a:endParaRPr lang="ru-RU" sz="60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48069" y="864999"/>
            <a:ext cx="1199111" cy="1015663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[</a:t>
            </a:r>
            <a:r>
              <a:rPr lang="it-IT" sz="6000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z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’]</a:t>
            </a:r>
            <a:endParaRPr lang="ru-RU" sz="6000" b="1" dirty="0">
              <a:solidFill>
                <a:schemeClr val="accent6">
                  <a:lumMod val="50000"/>
                </a:schemeClr>
              </a:solidFill>
              <a:latin typeface="Calibri"/>
            </a:endParaRPr>
          </a:p>
        </p:txBody>
      </p:sp>
      <p:pic>
        <p:nvPicPr>
          <p:cNvPr id="11" name="Рисунок 10" descr="zebra0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8069" y="1866316"/>
            <a:ext cx="1044759" cy="1066525"/>
          </a:xfrm>
          <a:prstGeom prst="rect">
            <a:avLst/>
          </a:prstGeom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D8C9F4A2-8253-A145-8716-3AD8632E9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000" y="252000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4DE15E0-33D5-5958-A1E4-AC1D4B40C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ozrulit.com</a:t>
            </a:r>
            <a:endParaRPr lang="ru-RU"/>
          </a:p>
        </p:txBody>
      </p:sp>
    </p:spTree>
  </p:cSld>
  <p:clrMapOvr>
    <a:masterClrMapping/>
  </p:clrMapOvr>
  <p:transition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4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3360000" cy="2520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5" name="Рисунок 4" descr="ButtonCrysTR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9588" y="5643580"/>
            <a:ext cx="912651" cy="9126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0045" y="2"/>
            <a:ext cx="873957" cy="1015663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srgbClr val="FF0000"/>
                </a:solidFill>
                <a:latin typeface="Calibri"/>
              </a:rPr>
              <a:t>[</a:t>
            </a:r>
            <a:r>
              <a:rPr lang="it-IT" sz="6000" b="1" dirty="0">
                <a:solidFill>
                  <a:srgbClr val="FF0000"/>
                </a:solidFill>
                <a:latin typeface="Calibri"/>
              </a:rPr>
              <a:t>i</a:t>
            </a:r>
            <a:r>
              <a:rPr lang="en-US" sz="6000" b="1" dirty="0">
                <a:solidFill>
                  <a:srgbClr val="FF0000"/>
                </a:solidFill>
                <a:latin typeface="Calibri"/>
              </a:rPr>
              <a:t>]</a:t>
            </a:r>
            <a:endParaRPr lang="ru-RU" sz="6000" b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04195CD3-AAA8-4465-B08A-05F05D21A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000" y="2525316"/>
            <a:ext cx="3882171" cy="270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329C446C-2009-8460-7809-799B1AF36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ozrulit.com</a:t>
            </a:r>
            <a:endParaRPr lang="ru-RU"/>
          </a:p>
        </p:txBody>
      </p:sp>
    </p:spTree>
  </p:cSld>
  <p:clrMapOvr>
    <a:masterClrMapping/>
  </p:clrMapOvr>
  <p:transition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7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3360000" cy="2520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5" name="Рисунок 4" descr="ButtonCrysDB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9586" y="5643578"/>
            <a:ext cx="857256" cy="8572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53895" y="2"/>
            <a:ext cx="1090107" cy="1015663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[</a:t>
            </a:r>
            <a:r>
              <a:rPr lang="it-IT" sz="6000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j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’]</a:t>
            </a:r>
            <a:endParaRPr lang="ru-RU" sz="6000" b="1" dirty="0">
              <a:solidFill>
                <a:schemeClr val="accent6">
                  <a:lumMod val="50000"/>
                </a:schemeClr>
              </a:solidFill>
              <a:latin typeface="Calibri"/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F2A4B11-CD08-A691-D90F-7A96CC828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ozrulit.com</a:t>
            </a:r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E1F2CC4-55BA-115E-38BC-0823C1F1B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000" y="2520000"/>
            <a:ext cx="3941036" cy="262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ButtonCrysDB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148" y="5715016"/>
            <a:ext cx="714380" cy="714380"/>
          </a:xfrm>
          <a:prstGeom prst="rect">
            <a:avLst/>
          </a:prstGeom>
        </p:spPr>
      </p:pic>
      <p:pic>
        <p:nvPicPr>
          <p:cNvPr id="5" name="Рисунок 4" descr="Рисунок9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" y="0"/>
            <a:ext cx="3359999" cy="252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6" name="TextBox 5"/>
          <p:cNvSpPr txBox="1"/>
          <p:nvPr/>
        </p:nvSpPr>
        <p:spPr>
          <a:xfrm>
            <a:off x="7858150" y="2"/>
            <a:ext cx="1263487" cy="1015663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srgbClr val="002060"/>
                </a:solidFill>
                <a:latin typeface="Calibri"/>
              </a:rPr>
              <a:t>[</a:t>
            </a:r>
            <a:r>
              <a:rPr lang="ru-RU" sz="6000" b="1" dirty="0">
                <a:solidFill>
                  <a:srgbClr val="002060"/>
                </a:solidFill>
                <a:latin typeface="Calibri"/>
              </a:rPr>
              <a:t>к</a:t>
            </a:r>
            <a:r>
              <a:rPr lang="en-US" sz="6000" b="1" dirty="0">
                <a:solidFill>
                  <a:srgbClr val="002060"/>
                </a:solidFill>
                <a:latin typeface="Calibri"/>
              </a:rPr>
              <a:t>]</a:t>
            </a:r>
            <a:endParaRPr lang="ru-RU" sz="60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58150" y="928672"/>
            <a:ext cx="1263487" cy="1015663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[</a:t>
            </a:r>
            <a:r>
              <a:rPr lang="ru-RU" sz="6000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к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’]</a:t>
            </a:r>
            <a:endParaRPr lang="ru-RU" sz="6000" b="1" dirty="0">
              <a:solidFill>
                <a:schemeClr val="accent6">
                  <a:lumMod val="50000"/>
                </a:schemeClr>
              </a:solidFill>
              <a:latin typeface="Calibri"/>
            </a:endParaRPr>
          </a:p>
        </p:txBody>
      </p:sp>
      <p:pic>
        <p:nvPicPr>
          <p:cNvPr id="21510" name="Picture 6">
            <a:extLst>
              <a:ext uri="{FF2B5EF4-FFF2-40B4-BE49-F238E27FC236}">
                <a16:creationId xmlns:a16="http://schemas.microsoft.com/office/drawing/2014/main" id="{FF4E8D69-0EDE-88DA-91BF-BEF855D76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146" y="2698150"/>
            <a:ext cx="2955034" cy="390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9C7AB73-A1BF-9123-2991-EACE875B4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ozrulit.com</a:t>
            </a:r>
            <a:endParaRPr lang="ru-RU"/>
          </a:p>
        </p:txBody>
      </p:sp>
    </p:spTree>
  </p:cSld>
  <p:clrMapOvr>
    <a:masterClrMapping/>
  </p:clrMapOvr>
  <p:transition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ButtonCrysDB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9586" y="5857892"/>
            <a:ext cx="714380" cy="7143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34875" y="0"/>
            <a:ext cx="981359" cy="92333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sz="5400" b="1" dirty="0">
                <a:solidFill>
                  <a:srgbClr val="002060"/>
                </a:solidFill>
                <a:latin typeface="Calibri"/>
              </a:rPr>
              <a:t>[</a:t>
            </a:r>
            <a:r>
              <a:rPr lang="it-IT" sz="5400" b="1" dirty="0">
                <a:solidFill>
                  <a:srgbClr val="002060"/>
                </a:solidFill>
                <a:latin typeface="Calibri"/>
              </a:rPr>
              <a:t>l</a:t>
            </a:r>
            <a:r>
              <a:rPr lang="en-US" sz="5400" b="1" dirty="0">
                <a:solidFill>
                  <a:srgbClr val="002060"/>
                </a:solidFill>
                <a:latin typeface="Calibri"/>
              </a:rPr>
              <a:t>]</a:t>
            </a:r>
            <a:endParaRPr lang="ru-RU" sz="54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34875" y="923330"/>
            <a:ext cx="981359" cy="92333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[</a:t>
            </a:r>
            <a:r>
              <a:rPr lang="it-IT" sz="5400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l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’]</a:t>
            </a:r>
            <a:endParaRPr lang="ru-RU" sz="5400" b="1" dirty="0">
              <a:solidFill>
                <a:schemeClr val="accent6">
                  <a:lumMod val="50000"/>
                </a:schemeClr>
              </a:solidFill>
              <a:latin typeface="Calibri"/>
            </a:endParaRPr>
          </a:p>
        </p:txBody>
      </p:sp>
      <p:pic>
        <p:nvPicPr>
          <p:cNvPr id="7" name="Рисунок 6" descr="Рисунок12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" y="0"/>
            <a:ext cx="3360000" cy="252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3318" name="Picture 6">
            <a:extLst>
              <a:ext uri="{FF2B5EF4-FFF2-40B4-BE49-F238E27FC236}">
                <a16:creationId xmlns:a16="http://schemas.microsoft.com/office/drawing/2014/main" id="{235B1902-98CD-F1D5-9C27-B9E111FB0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991" y="2565049"/>
            <a:ext cx="4465675" cy="209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33BF8C3-DF64-E732-FB51-A6A356F86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ozrulit.com</a:t>
            </a:r>
            <a:endParaRPr lang="ru-RU"/>
          </a:p>
        </p:txBody>
      </p:sp>
    </p:spTree>
  </p:cSld>
  <p:clrMapOvr>
    <a:masterClrMapping/>
  </p:clrMapOvr>
  <p:transition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ButtonCrysDB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3900" y="5857892"/>
            <a:ext cx="714380" cy="7143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80495" y="1662"/>
            <a:ext cx="1363507" cy="92333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sz="5400" b="1" dirty="0">
                <a:solidFill>
                  <a:srgbClr val="002060"/>
                </a:solidFill>
                <a:latin typeface="Calibri"/>
              </a:rPr>
              <a:t>[</a:t>
            </a:r>
            <a:r>
              <a:rPr lang="ru-RU" sz="5400" b="1" dirty="0">
                <a:solidFill>
                  <a:srgbClr val="002060"/>
                </a:solidFill>
                <a:latin typeface="Calibri"/>
              </a:rPr>
              <a:t>м</a:t>
            </a:r>
            <a:r>
              <a:rPr lang="en-US" sz="5400" b="1" dirty="0">
                <a:solidFill>
                  <a:srgbClr val="002060"/>
                </a:solidFill>
                <a:latin typeface="Calibri"/>
              </a:rPr>
              <a:t>]</a:t>
            </a:r>
            <a:endParaRPr lang="ru-RU" sz="54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80495" y="924992"/>
            <a:ext cx="1305165" cy="92333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[</a:t>
            </a:r>
            <a:r>
              <a:rPr lang="ru-RU" sz="5400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м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’]</a:t>
            </a:r>
            <a:endParaRPr lang="ru-RU" sz="5400" b="1" dirty="0">
              <a:solidFill>
                <a:schemeClr val="accent6">
                  <a:lumMod val="50000"/>
                </a:schemeClr>
              </a:solidFill>
              <a:latin typeface="Calibri"/>
            </a:endParaRPr>
          </a:p>
        </p:txBody>
      </p:sp>
      <p:pic>
        <p:nvPicPr>
          <p:cNvPr id="8" name="Рисунок 7" descr="Рисунок1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8342" y="0"/>
            <a:ext cx="3360000" cy="252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2294" name="Picture 6">
            <a:extLst>
              <a:ext uri="{FF2B5EF4-FFF2-40B4-BE49-F238E27FC236}">
                <a16:creationId xmlns:a16="http://schemas.microsoft.com/office/drawing/2014/main" id="{35055680-90F0-2AD1-E943-05DEA1F8D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190" y="2513549"/>
            <a:ext cx="3181662" cy="400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43450C3-5CAA-9864-88B0-18D40BC7E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ozrulit.com</a:t>
            </a:r>
            <a:endParaRPr lang="ru-RU"/>
          </a:p>
        </p:txBody>
      </p:sp>
    </p:spTree>
  </p:cSld>
  <p:clrMapOvr>
    <a:masterClrMapping/>
  </p:clrMapOvr>
  <p:transition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ButtonCrysDB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3900" y="5786454"/>
            <a:ext cx="714380" cy="714380"/>
          </a:xfrm>
          <a:prstGeom prst="rect">
            <a:avLst/>
          </a:prstGeom>
        </p:spPr>
      </p:pic>
      <p:pic>
        <p:nvPicPr>
          <p:cNvPr id="7" name="Рисунок 6" descr="Рисунок4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" y="0"/>
            <a:ext cx="3360000" cy="252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8087355" y="0"/>
            <a:ext cx="1005403" cy="92333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en-US" sz="5400" b="1" dirty="0">
                <a:solidFill>
                  <a:srgbClr val="002060"/>
                </a:solidFill>
                <a:latin typeface="Calibri"/>
              </a:rPr>
              <a:t>[</a:t>
            </a:r>
            <a:r>
              <a:rPr lang="it-IT" sz="5400" b="1" dirty="0">
                <a:solidFill>
                  <a:srgbClr val="002060"/>
                </a:solidFill>
                <a:latin typeface="Calibri"/>
              </a:rPr>
              <a:t>n</a:t>
            </a:r>
            <a:r>
              <a:rPr lang="en-US" sz="5400" b="1" dirty="0">
                <a:solidFill>
                  <a:srgbClr val="002060"/>
                </a:solidFill>
                <a:latin typeface="Calibri"/>
              </a:rPr>
              <a:t>]</a:t>
            </a:r>
            <a:endParaRPr lang="ru-RU" sz="54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87355" y="923330"/>
            <a:ext cx="1194868" cy="92333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[</a:t>
            </a:r>
            <a:r>
              <a:rPr lang="it-IT" sz="5400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n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’]</a:t>
            </a:r>
            <a:endParaRPr lang="ru-RU" sz="5400" b="1" dirty="0">
              <a:solidFill>
                <a:schemeClr val="accent6">
                  <a:lumMod val="50000"/>
                </a:schemeClr>
              </a:solidFill>
              <a:latin typeface="Calibri"/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1DF59006-D9BB-17D0-E6F6-FB933BE01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001" y="2502001"/>
            <a:ext cx="3053260" cy="421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4095EE7-C607-8FB8-7DD5-9F6C8EBBB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ozrulit.com</a:t>
            </a:r>
            <a:endParaRPr lang="ru-RU"/>
          </a:p>
        </p:txBody>
      </p:sp>
    </p:spTree>
  </p:cSld>
  <p:clrMapOvr>
    <a:masterClrMapping/>
  </p:clrMapOvr>
  <p:transition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uttonCrysTR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9586" y="5786454"/>
            <a:ext cx="714380" cy="7143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38599" y="18735"/>
            <a:ext cx="1005403" cy="92333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en-US" sz="5400" b="1" dirty="0">
                <a:solidFill>
                  <a:srgbClr val="FF0000"/>
                </a:solidFill>
                <a:latin typeface="Calibri"/>
              </a:rPr>
              <a:t>[</a:t>
            </a:r>
            <a:r>
              <a:rPr lang="ru-RU" sz="5400" b="1" dirty="0">
                <a:solidFill>
                  <a:srgbClr val="FF0000"/>
                </a:solidFill>
                <a:latin typeface="Calibri"/>
              </a:rPr>
              <a:t>о</a:t>
            </a:r>
            <a:r>
              <a:rPr lang="en-US" sz="5400" b="1" dirty="0">
                <a:solidFill>
                  <a:srgbClr val="FF0000"/>
                </a:solidFill>
                <a:latin typeface="Calibri"/>
              </a:rPr>
              <a:t>]</a:t>
            </a:r>
            <a:endParaRPr lang="ru-RU" sz="5400" b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9" name="Рисунок 8" descr="Рисунок1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18735"/>
            <a:ext cx="3360000" cy="2520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C04C057-C8AB-131C-AF86-1EDA0D259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000" y="2538735"/>
            <a:ext cx="3996515" cy="258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FB46A2F-33DF-3810-50E4-9A2C00341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ozrulit.com</a:t>
            </a:r>
            <a:endParaRPr lang="ru-RU"/>
          </a:p>
        </p:txBody>
      </p:sp>
    </p:spTree>
  </p:cSld>
  <p:clrMapOvr>
    <a:masterClrMapping/>
  </p:clrMapOvr>
  <p:transition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ButtonCrysDB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2462" y="5786454"/>
            <a:ext cx="642942" cy="6429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93491" y="0"/>
            <a:ext cx="1150510" cy="92333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sz="5400" b="1" dirty="0">
                <a:solidFill>
                  <a:srgbClr val="002060"/>
                </a:solidFill>
                <a:latin typeface="Calibri"/>
              </a:rPr>
              <a:t>[</a:t>
            </a:r>
            <a:r>
              <a:rPr lang="it-IT" sz="5400" b="1" dirty="0">
                <a:solidFill>
                  <a:srgbClr val="002060"/>
                </a:solidFill>
                <a:latin typeface="Calibri"/>
              </a:rPr>
              <a:t>p</a:t>
            </a:r>
            <a:r>
              <a:rPr lang="en-US" sz="5400" b="1" dirty="0">
                <a:solidFill>
                  <a:srgbClr val="002060"/>
                </a:solidFill>
                <a:latin typeface="Calibri"/>
              </a:rPr>
              <a:t>]</a:t>
            </a:r>
            <a:endParaRPr lang="ru-RU" sz="54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93492" y="921051"/>
            <a:ext cx="1183337" cy="92333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[</a:t>
            </a:r>
            <a:r>
              <a:rPr lang="it-IT" sz="5400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p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’]</a:t>
            </a:r>
            <a:endParaRPr lang="ru-RU" sz="5400" b="1" dirty="0">
              <a:solidFill>
                <a:schemeClr val="accent6">
                  <a:lumMod val="50000"/>
                </a:schemeClr>
              </a:solidFill>
              <a:latin typeface="Calibri"/>
            </a:endParaRPr>
          </a:p>
        </p:txBody>
      </p:sp>
      <p:pic>
        <p:nvPicPr>
          <p:cNvPr id="9" name="Рисунок 8" descr="Рисунок5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1"/>
            <a:ext cx="3360000" cy="252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D82F57F6-EC98-E9DF-8850-8226578953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31"/>
          <a:stretch/>
        </p:blipFill>
        <p:spPr bwMode="auto">
          <a:xfrm>
            <a:off x="3286148" y="2464613"/>
            <a:ext cx="3635302" cy="254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A2DA4E8-05FA-2BCA-F741-A24D3B5C4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ozrulit.com</a:t>
            </a:r>
            <a:endParaRPr lang="ru-RU"/>
          </a:p>
        </p:txBody>
      </p:sp>
    </p:spTree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bccf5f522cda79ba34b620179144623.jp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99593" y="227748"/>
            <a:ext cx="935409" cy="108566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" name="Рисунок 2" descr="b.jp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542333" y="267234"/>
            <a:ext cx="944076" cy="108967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Рисунок 3" descr="51ef1cd3c5bcc6c2f6b656ea70f7c910.jp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2787077" y="267234"/>
            <a:ext cx="935409" cy="108417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Рисунок 4" descr="4c3a98b39325f90d9aeceba8d7f73ed3.jp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4023154" y="267234"/>
            <a:ext cx="935408" cy="109103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Рисунок 5" descr="79e35592f3136958bcba219256052559.jp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5259230" y="267234"/>
            <a:ext cx="970468" cy="110682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Рисунок 6" descr="e97d308bac45f429b0f9f009979c3da8.jp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>
            <a:off x="6530366" y="267234"/>
            <a:ext cx="978339" cy="108788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Рисунок 7" descr="0e8261c8d863c17d5c10c97e92d628b9.jpg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screen"/>
          <a:stretch>
            <a:fillRect/>
          </a:stretch>
        </p:blipFill>
        <p:spPr>
          <a:xfrm>
            <a:off x="7855537" y="267234"/>
            <a:ext cx="996617" cy="107744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Рисунок 8" descr="a37d07e3edd9b8b5f83c06daa924d366.jpg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screen"/>
          <a:stretch>
            <a:fillRect/>
          </a:stretch>
        </p:blipFill>
        <p:spPr>
          <a:xfrm>
            <a:off x="275892" y="1492160"/>
            <a:ext cx="961442" cy="107665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" name="Рисунок 9" descr="e423d30b23fef51c16587eb079305721.jpg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screen"/>
          <a:stretch>
            <a:fillRect/>
          </a:stretch>
        </p:blipFill>
        <p:spPr>
          <a:xfrm>
            <a:off x="1617796" y="1523570"/>
            <a:ext cx="961442" cy="107665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1" name="Рисунок 10" descr="b4104d17afe24caaf5f56711f964d8f9.jpg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screen"/>
          <a:stretch>
            <a:fillRect/>
          </a:stretch>
        </p:blipFill>
        <p:spPr>
          <a:xfrm>
            <a:off x="2918555" y="1523570"/>
            <a:ext cx="901321" cy="107128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2" name="Рисунок 11" descr="cc9dbe2d3b540df2f8482d04a7b563aa.jpg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screen"/>
          <a:stretch>
            <a:fillRect/>
          </a:stretch>
        </p:blipFill>
        <p:spPr>
          <a:xfrm>
            <a:off x="4159193" y="1523570"/>
            <a:ext cx="857256" cy="107128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3" name="Рисунок 12" descr="10803349a01a4216dde637dde382ba1b.jpg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 cstate="screen"/>
          <a:stretch>
            <a:fillRect/>
          </a:stretch>
        </p:blipFill>
        <p:spPr>
          <a:xfrm>
            <a:off x="5355766" y="1523570"/>
            <a:ext cx="928694" cy="110004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4" name="Рисунок 13" descr="fba4d56428bd4af15d3c23829929f429.jpg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 cstate="screen"/>
          <a:stretch>
            <a:fillRect/>
          </a:stretch>
        </p:blipFill>
        <p:spPr>
          <a:xfrm>
            <a:off x="6623777" y="1523570"/>
            <a:ext cx="928694" cy="107555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5" name="Рисунок 14" descr="3a517fa8cc7b1cec13831fdf8c19c534.jpg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 cstate="screen"/>
          <a:stretch>
            <a:fillRect/>
          </a:stretch>
        </p:blipFill>
        <p:spPr>
          <a:xfrm>
            <a:off x="7852022" y="1523570"/>
            <a:ext cx="1000132" cy="105232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6" name="Рисунок 15" descr="319d15b029da9f6f6d072404cc9378fd.jpg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 cstate="screen"/>
          <a:stretch>
            <a:fillRect/>
          </a:stretch>
        </p:blipFill>
        <p:spPr>
          <a:xfrm>
            <a:off x="275892" y="2776601"/>
            <a:ext cx="931802" cy="105232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7" name="Рисунок 16" descr="bc040d12f3bb1a3f83c83dbea9833389.jpg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33" cstate="screen"/>
          <a:stretch>
            <a:fillRect/>
          </a:stretch>
        </p:blipFill>
        <p:spPr>
          <a:xfrm>
            <a:off x="1603371" y="2770114"/>
            <a:ext cx="886735" cy="105232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8" name="Рисунок 17" descr="578ae842d49de21d9d876532fab06eda.jpg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 cstate="screen"/>
          <a:stretch>
            <a:fillRect/>
          </a:stretch>
        </p:blipFill>
        <p:spPr>
          <a:xfrm>
            <a:off x="2874304" y="2777718"/>
            <a:ext cx="980787" cy="107555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9" name="Рисунок 18" descr="1348883be10b7ead87e32a1a597240f5.jpg">
            <a:hlinkClick r:id="rId36" action="ppaction://hlinksldjump"/>
          </p:cNvPr>
          <p:cNvPicPr>
            <a:picLocks noChangeAspect="1"/>
          </p:cNvPicPr>
          <p:nvPr/>
        </p:nvPicPr>
        <p:blipFill>
          <a:blip r:embed="rId37" cstate="screen"/>
          <a:stretch>
            <a:fillRect/>
          </a:stretch>
        </p:blipFill>
        <p:spPr>
          <a:xfrm>
            <a:off x="4166653" y="2775267"/>
            <a:ext cx="886735" cy="108507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0" name="Рисунок 19" descr="c0357960872aae67ac2bb09a2ff9e764.jpg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39" cstate="screen"/>
          <a:stretch>
            <a:fillRect/>
          </a:stretch>
        </p:blipFill>
        <p:spPr>
          <a:xfrm>
            <a:off x="5344636" y="2794850"/>
            <a:ext cx="970468" cy="106548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1" name="Рисунок 20" descr="b33e6a4e98c277f9917873dc9182cc96.jpg">
            <a:hlinkClick r:id="rId40" action="ppaction://hlinksldjump"/>
          </p:cNvPr>
          <p:cNvPicPr>
            <a:picLocks noChangeAspect="1"/>
          </p:cNvPicPr>
          <p:nvPr/>
        </p:nvPicPr>
        <p:blipFill>
          <a:blip r:embed="rId41" cstate="screen"/>
          <a:stretch>
            <a:fillRect/>
          </a:stretch>
        </p:blipFill>
        <p:spPr>
          <a:xfrm>
            <a:off x="6632875" y="2808481"/>
            <a:ext cx="928694" cy="106548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2" name="Рисунок 21" descr="c2affcc0ec3d06fe1793646b8adf128c.jpg">
            <a:hlinkClick r:id="rId42" action="ppaction://hlinksldjump"/>
          </p:cNvPr>
          <p:cNvPicPr>
            <a:picLocks noChangeAspect="1"/>
          </p:cNvPicPr>
          <p:nvPr/>
        </p:nvPicPr>
        <p:blipFill>
          <a:blip r:embed="rId43" cstate="screen"/>
          <a:stretch>
            <a:fillRect/>
          </a:stretch>
        </p:blipFill>
        <p:spPr>
          <a:xfrm>
            <a:off x="7852022" y="2794850"/>
            <a:ext cx="1000132" cy="108891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3" name="Рисунок 22" descr="62419ab5c2c48612fb8e420206464aeb.jpg">
            <a:hlinkClick r:id="rId44" action="ppaction://hlinksldjump"/>
          </p:cNvPr>
          <p:cNvPicPr>
            <a:picLocks noChangeAspect="1"/>
          </p:cNvPicPr>
          <p:nvPr/>
        </p:nvPicPr>
        <p:blipFill>
          <a:blip r:embed="rId45" cstate="screen"/>
          <a:stretch>
            <a:fillRect/>
          </a:stretch>
        </p:blipFill>
        <p:spPr>
          <a:xfrm>
            <a:off x="275892" y="4065785"/>
            <a:ext cx="974156" cy="110360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4" name="Рисунок 23" descr="82e2e770529f22dd8819a308ea31493d.jpg">
            <a:hlinkClick r:id="rId46" action="ppaction://hlinksldjump"/>
          </p:cNvPr>
          <p:cNvPicPr>
            <a:picLocks noChangeAspect="1"/>
          </p:cNvPicPr>
          <p:nvPr/>
        </p:nvPicPr>
        <p:blipFill>
          <a:blip r:embed="rId47" cstate="screen"/>
          <a:stretch>
            <a:fillRect/>
          </a:stretch>
        </p:blipFill>
        <p:spPr>
          <a:xfrm>
            <a:off x="1546227" y="4074850"/>
            <a:ext cx="928009" cy="11036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5" name="Рисунок 24" descr="e3c3e6bb93ad1e39cce11c626871f949.jpg">
            <a:hlinkClick r:id="rId48" action="ppaction://hlinksldjump"/>
          </p:cNvPr>
          <p:cNvPicPr>
            <a:picLocks noChangeAspect="1"/>
          </p:cNvPicPr>
          <p:nvPr/>
        </p:nvPicPr>
        <p:blipFill>
          <a:blip r:embed="rId49" cstate="screen"/>
          <a:stretch>
            <a:fillRect/>
          </a:stretch>
        </p:blipFill>
        <p:spPr>
          <a:xfrm>
            <a:off x="2874304" y="4074850"/>
            <a:ext cx="997732" cy="11036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6" name="Рисунок 25" descr="536915dbd4ba7a5dd94024b6b9d06c26.jpg">
            <a:hlinkClick r:id="rId50" action="ppaction://hlinksldjump"/>
          </p:cNvPr>
          <p:cNvPicPr>
            <a:picLocks noChangeAspect="1"/>
          </p:cNvPicPr>
          <p:nvPr/>
        </p:nvPicPr>
        <p:blipFill>
          <a:blip r:embed="rId51" cstate="screen"/>
          <a:stretch>
            <a:fillRect/>
          </a:stretch>
        </p:blipFill>
        <p:spPr>
          <a:xfrm>
            <a:off x="4155246" y="4074850"/>
            <a:ext cx="874065" cy="11036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7" name="Рисунок 26" descr="c1d3c42fbd5ea7dff613d0f0a7e3a320.jpg">
            <a:hlinkClick r:id="rId52" action="ppaction://hlinksldjump"/>
          </p:cNvPr>
          <p:cNvPicPr>
            <a:picLocks noChangeAspect="1"/>
          </p:cNvPicPr>
          <p:nvPr/>
        </p:nvPicPr>
        <p:blipFill>
          <a:blip r:embed="rId53" cstate="screen"/>
          <a:stretch>
            <a:fillRect/>
          </a:stretch>
        </p:blipFill>
        <p:spPr>
          <a:xfrm>
            <a:off x="5396694" y="4083969"/>
            <a:ext cx="905484" cy="106548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8" name="Рисунок 27" descr="90cbe3c2b5041bd16887ecf5d11d6a2f.jpg">
            <a:hlinkClick r:id="rId54" action="ppaction://hlinksldjump"/>
          </p:cNvPr>
          <p:cNvPicPr>
            <a:picLocks noChangeAspect="1"/>
          </p:cNvPicPr>
          <p:nvPr/>
        </p:nvPicPr>
        <p:blipFill>
          <a:blip r:embed="rId55" cstate="screen"/>
          <a:stretch>
            <a:fillRect/>
          </a:stretch>
        </p:blipFill>
        <p:spPr>
          <a:xfrm>
            <a:off x="6648244" y="4069054"/>
            <a:ext cx="949529" cy="106548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9" name="Рисунок 28" descr="076f86d41529d457d6eac92e1de39335.jpg">
            <a:hlinkClick r:id="rId56" action="ppaction://hlinksldjump"/>
          </p:cNvPr>
          <p:cNvPicPr>
            <a:picLocks noChangeAspect="1"/>
          </p:cNvPicPr>
          <p:nvPr/>
        </p:nvPicPr>
        <p:blipFill>
          <a:blip r:embed="rId57" cstate="screen"/>
          <a:stretch>
            <a:fillRect/>
          </a:stretch>
        </p:blipFill>
        <p:spPr>
          <a:xfrm>
            <a:off x="275892" y="5383175"/>
            <a:ext cx="928694" cy="112831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0" name="Рисунок 29" descr="f4f4d5353f51ab9766bf31df148d8274.jpg">
            <a:hlinkClick r:id="rId58" action="ppaction://hlinksldjump"/>
          </p:cNvPr>
          <p:cNvPicPr>
            <a:picLocks noChangeAspect="1"/>
          </p:cNvPicPr>
          <p:nvPr/>
        </p:nvPicPr>
        <p:blipFill>
          <a:blip r:embed="rId59" cstate="screen"/>
          <a:stretch>
            <a:fillRect/>
          </a:stretch>
        </p:blipFill>
        <p:spPr>
          <a:xfrm>
            <a:off x="1517468" y="5430860"/>
            <a:ext cx="935406" cy="11036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1" name="Рисунок 30" descr="fa376471cffcba3221396347c451a3b2.jpg">
            <a:hlinkClick r:id="rId60" action="ppaction://hlinksldjump"/>
          </p:cNvPr>
          <p:cNvPicPr>
            <a:picLocks noChangeAspect="1"/>
          </p:cNvPicPr>
          <p:nvPr/>
        </p:nvPicPr>
        <p:blipFill>
          <a:blip r:embed="rId61" cstate="screen"/>
          <a:stretch>
            <a:fillRect/>
          </a:stretch>
        </p:blipFill>
        <p:spPr>
          <a:xfrm>
            <a:off x="2873806" y="5430859"/>
            <a:ext cx="1014410" cy="110359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2" name="Рисунок 31" descr="e1d157926562f8136e7f62d826f6b7ba.jpg">
            <a:hlinkClick r:id="rId62" action="ppaction://hlinksldjump"/>
          </p:cNvPr>
          <p:cNvPicPr>
            <a:picLocks noChangeAspect="1"/>
          </p:cNvPicPr>
          <p:nvPr/>
        </p:nvPicPr>
        <p:blipFill>
          <a:blip r:embed="rId63" cstate="screen"/>
          <a:stretch>
            <a:fillRect/>
          </a:stretch>
        </p:blipFill>
        <p:spPr>
          <a:xfrm>
            <a:off x="4090655" y="5420049"/>
            <a:ext cx="1011894" cy="109144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3" name="Рисунок 32" descr="a6c952ef8259183195e9a84489282247.jpg">
            <a:hlinkClick r:id="rId64" action="ppaction://hlinksldjump"/>
          </p:cNvPr>
          <p:cNvPicPr>
            <a:picLocks noChangeAspect="1"/>
          </p:cNvPicPr>
          <p:nvPr/>
        </p:nvPicPr>
        <p:blipFill>
          <a:blip r:embed="rId65" cstate="screen"/>
          <a:stretch>
            <a:fillRect/>
          </a:stretch>
        </p:blipFill>
        <p:spPr>
          <a:xfrm>
            <a:off x="5387809" y="5373088"/>
            <a:ext cx="1004597" cy="111524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4" name="Рисунок 33" descr="0217c0c831da62c30483fbe62c860b58.jpg">
            <a:hlinkClick r:id="rId66" action="ppaction://hlinksldjump"/>
          </p:cNvPr>
          <p:cNvPicPr>
            <a:picLocks noChangeAspect="1"/>
          </p:cNvPicPr>
          <p:nvPr/>
        </p:nvPicPr>
        <p:blipFill>
          <a:blip r:embed="rId67" cstate="screen"/>
          <a:stretch>
            <a:fillRect/>
          </a:stretch>
        </p:blipFill>
        <p:spPr>
          <a:xfrm>
            <a:off x="6677666" y="5365184"/>
            <a:ext cx="1000132" cy="114630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36" name="Fußzeilenplatzhalter 35">
            <a:extLst>
              <a:ext uri="{FF2B5EF4-FFF2-40B4-BE49-F238E27FC236}">
                <a16:creationId xmlns:a16="http://schemas.microsoft.com/office/drawing/2014/main" id="{31862D76-BDAE-ABBB-AE64-5CC649F86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ozrulit.com</a:t>
            </a:r>
            <a:endParaRPr lang="ru-RU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ButtonCrysDB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24" y="5786454"/>
            <a:ext cx="714380" cy="7143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49355" y="0"/>
            <a:ext cx="1075749" cy="92333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sz="5400" b="1" dirty="0">
                <a:solidFill>
                  <a:srgbClr val="002060"/>
                </a:solidFill>
                <a:latin typeface="Calibri"/>
              </a:rPr>
              <a:t>[</a:t>
            </a:r>
            <a:r>
              <a:rPr lang="it-IT" sz="5400" b="1" dirty="0">
                <a:solidFill>
                  <a:srgbClr val="002060"/>
                </a:solidFill>
                <a:latin typeface="Calibri"/>
              </a:rPr>
              <a:t>r</a:t>
            </a:r>
            <a:r>
              <a:rPr lang="en-US" sz="5400" b="1" dirty="0">
                <a:solidFill>
                  <a:srgbClr val="002060"/>
                </a:solidFill>
                <a:latin typeface="Calibri"/>
              </a:rPr>
              <a:t>]</a:t>
            </a:r>
            <a:endParaRPr lang="ru-RU" sz="54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49355" y="923330"/>
            <a:ext cx="1083695" cy="92333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en-US" sz="5400" b="1" dirty="0">
                <a:solidFill>
                  <a:srgbClr val="002060"/>
                </a:solidFill>
                <a:latin typeface="Calibri"/>
              </a:rPr>
              <a:t>[</a:t>
            </a:r>
            <a:r>
              <a:rPr lang="it-IT" sz="5400" b="1" dirty="0">
                <a:solidFill>
                  <a:srgbClr val="002060"/>
                </a:solidFill>
                <a:latin typeface="Calibri"/>
              </a:rPr>
              <a:t>r</a:t>
            </a:r>
            <a:r>
              <a:rPr lang="en-US" sz="5400" b="1" dirty="0">
                <a:solidFill>
                  <a:srgbClr val="002060"/>
                </a:solidFill>
                <a:latin typeface="Calibri"/>
              </a:rPr>
              <a:t>’]</a:t>
            </a:r>
            <a:endParaRPr lang="ru-RU" sz="54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9" name="Рисунок 8" descr="Рисунок8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1"/>
            <a:ext cx="3360000" cy="252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E5B51D08-8ABA-99CF-B514-21A185875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381" y="2520001"/>
            <a:ext cx="3675570" cy="245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E0DD67CB-73FD-51DB-CD84-977C34F4F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000" y="2520001"/>
            <a:ext cx="3818417" cy="289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9D64DE9-B3E6-7C03-52E0-5BB70B022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ozrulit.com</a:t>
            </a:r>
            <a:endParaRPr lang="ru-RU"/>
          </a:p>
        </p:txBody>
      </p:sp>
    </p:spTree>
  </p:cSld>
  <p:clrMapOvr>
    <a:masterClrMapping/>
  </p:clrMapOvr>
  <p:transition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ButtonCrysDB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3900" y="5857892"/>
            <a:ext cx="642942" cy="642942"/>
          </a:xfrm>
          <a:prstGeom prst="rect">
            <a:avLst/>
          </a:prstGeom>
        </p:spPr>
      </p:pic>
      <p:pic>
        <p:nvPicPr>
          <p:cNvPr id="6" name="Рисунок 5" descr="Рисунок11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3360000" cy="252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7954251" y="0"/>
            <a:ext cx="1189749" cy="1015663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srgbClr val="002060"/>
                </a:solidFill>
                <a:latin typeface="Calibri"/>
              </a:rPr>
              <a:t>[s]</a:t>
            </a:r>
            <a:endParaRPr lang="ru-RU" sz="60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54251" y="1015665"/>
            <a:ext cx="1189749" cy="1015663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[s’]</a:t>
            </a:r>
            <a:endParaRPr lang="ru-RU" sz="6000" b="1" dirty="0">
              <a:solidFill>
                <a:schemeClr val="accent6">
                  <a:lumMod val="50000"/>
                </a:schemeClr>
              </a:solidFill>
              <a:latin typeface="Calibri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963770F7-09C7-86E4-214A-6A8AF18E3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48" y="2528886"/>
            <a:ext cx="3241603" cy="401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9D21929-AF80-3A95-D097-FED5EEDB7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ozrulit.com</a:t>
            </a:r>
            <a:endParaRPr lang="ru-RU"/>
          </a:p>
        </p:txBody>
      </p:sp>
    </p:spTree>
  </p:cSld>
  <p:clrMapOvr>
    <a:masterClrMapping/>
  </p:clrMapOvr>
  <p:transition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ButtonCrysDB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215338" y="5929330"/>
            <a:ext cx="571504" cy="571504"/>
          </a:xfrm>
          <a:prstGeom prst="rect">
            <a:avLst/>
          </a:prstGeom>
        </p:spPr>
      </p:pic>
      <p:pic>
        <p:nvPicPr>
          <p:cNvPr id="7" name="Рисунок 6" descr="Рисунок14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" y="0"/>
            <a:ext cx="3360000" cy="252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7915931" y="2"/>
            <a:ext cx="1170320" cy="1015663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srgbClr val="002060"/>
                </a:solidFill>
                <a:latin typeface="Calibri"/>
              </a:rPr>
              <a:t>[</a:t>
            </a:r>
            <a:r>
              <a:rPr lang="it-IT" sz="6000" b="1" dirty="0">
                <a:solidFill>
                  <a:srgbClr val="002060"/>
                </a:solidFill>
                <a:latin typeface="Calibri"/>
              </a:rPr>
              <a:t>t</a:t>
            </a:r>
            <a:r>
              <a:rPr lang="en-US" sz="6000" b="1" dirty="0">
                <a:solidFill>
                  <a:srgbClr val="002060"/>
                </a:solidFill>
                <a:latin typeface="Calibri"/>
              </a:rPr>
              <a:t>]</a:t>
            </a:r>
            <a:endParaRPr lang="ru-RU" sz="60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15930" y="996746"/>
            <a:ext cx="1170320" cy="1015663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[</a:t>
            </a:r>
            <a:r>
              <a:rPr lang="it-IT" sz="6000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t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’]</a:t>
            </a:r>
            <a:endParaRPr lang="ru-RU" sz="6000" b="1" dirty="0">
              <a:solidFill>
                <a:schemeClr val="accent6">
                  <a:lumMod val="50000"/>
                </a:schemeClr>
              </a:solidFill>
              <a:latin typeface="Calibri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5F1CB12-EED9-9447-40BC-28D722173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1" y="2600324"/>
            <a:ext cx="3541996" cy="199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2DA3B988-BD4E-EBB4-F979-96D24C743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ozrulit.com</a:t>
            </a:r>
            <a:endParaRPr lang="ru-RU"/>
          </a:p>
        </p:txBody>
      </p:sp>
    </p:spTree>
  </p:cSld>
  <p:clrMapOvr>
    <a:masterClrMapping/>
  </p:clrMapOvr>
  <p:transition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ButtonCrysTR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143900" y="5929330"/>
            <a:ext cx="571504" cy="571504"/>
          </a:xfrm>
          <a:prstGeom prst="rect">
            <a:avLst/>
          </a:prstGeom>
        </p:spPr>
      </p:pic>
      <p:pic>
        <p:nvPicPr>
          <p:cNvPr id="6" name="Рисунок 5" descr="Рисунок17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" y="0"/>
            <a:ext cx="3360000" cy="2520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8054882" y="2"/>
            <a:ext cx="1098378" cy="1015663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prstClr val="white"/>
                </a:solidFill>
                <a:latin typeface="Calibri"/>
              </a:rPr>
              <a:t>[</a:t>
            </a:r>
            <a:r>
              <a:rPr lang="it-IT" sz="6000" b="1" dirty="0">
                <a:solidFill>
                  <a:srgbClr val="FF0000"/>
                </a:solidFill>
                <a:latin typeface="Calibri"/>
              </a:rPr>
              <a:t>u</a:t>
            </a:r>
            <a:r>
              <a:rPr lang="en-US" sz="6000" b="1" dirty="0">
                <a:solidFill>
                  <a:srgbClr val="FF0000"/>
                </a:solidFill>
                <a:latin typeface="Calibri"/>
              </a:rPr>
              <a:t>]</a:t>
            </a:r>
            <a:endParaRPr lang="ru-RU" sz="6000" b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F4E9D296-50B5-F3E3-A062-BCB8130FF8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1" r="16776"/>
          <a:stretch/>
        </p:blipFill>
        <p:spPr bwMode="auto">
          <a:xfrm>
            <a:off x="3181349" y="2386009"/>
            <a:ext cx="3677528" cy="278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8B8D7A1-3B20-0845-648A-5FCB1D7C9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ozrulit.com</a:t>
            </a:r>
            <a:endParaRPr lang="ru-RU"/>
          </a:p>
        </p:txBody>
      </p:sp>
    </p:spTree>
  </p:cSld>
  <p:clrMapOvr>
    <a:masterClrMapping/>
  </p:clrMapOvr>
  <p:transition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uttonCrysDB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215338" y="6000768"/>
            <a:ext cx="571504" cy="571504"/>
          </a:xfrm>
          <a:prstGeom prst="rect">
            <a:avLst/>
          </a:prstGeom>
        </p:spPr>
      </p:pic>
      <p:pic>
        <p:nvPicPr>
          <p:cNvPr id="7" name="Рисунок 6" descr="Рисунок20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3"/>
            <a:ext cx="3359884" cy="25199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7879776" y="2"/>
            <a:ext cx="1264023" cy="1015663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srgbClr val="002060"/>
                </a:solidFill>
                <a:latin typeface="Calibri"/>
              </a:rPr>
              <a:t>[</a:t>
            </a:r>
            <a:r>
              <a:rPr lang="it-IT" sz="6000" b="1" dirty="0">
                <a:solidFill>
                  <a:srgbClr val="002060"/>
                </a:solidFill>
                <a:latin typeface="Calibri"/>
              </a:rPr>
              <a:t>f</a:t>
            </a:r>
            <a:r>
              <a:rPr lang="en-US" sz="6000" b="1" dirty="0">
                <a:solidFill>
                  <a:srgbClr val="002060"/>
                </a:solidFill>
                <a:latin typeface="Calibri"/>
              </a:rPr>
              <a:t>]</a:t>
            </a:r>
            <a:endParaRPr lang="ru-RU" sz="60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79977" y="1105163"/>
            <a:ext cx="1264024" cy="1015663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[</a:t>
            </a:r>
            <a:r>
              <a:rPr lang="it-IT" sz="6000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f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’]</a:t>
            </a:r>
            <a:endParaRPr lang="ru-RU" sz="6000" b="1" dirty="0">
              <a:solidFill>
                <a:schemeClr val="accent6">
                  <a:lumMod val="50000"/>
                </a:schemeClr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42A718-34BC-9688-78E3-9D69378C4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884" y="2519916"/>
            <a:ext cx="3372732" cy="225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1A5D20D-AE20-3FE7-108D-88B5DD995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ozrulit.com</a:t>
            </a:r>
            <a:endParaRPr lang="ru-RU"/>
          </a:p>
        </p:txBody>
      </p:sp>
    </p:spTree>
  </p:cSld>
  <p:clrMapOvr>
    <a:masterClrMapping/>
  </p:clrMapOvr>
  <p:transition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uttonCrysDB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9588" y="5715018"/>
            <a:ext cx="849235" cy="849235"/>
          </a:xfrm>
          <a:prstGeom prst="rect">
            <a:avLst/>
          </a:prstGeom>
        </p:spPr>
      </p:pic>
      <p:pic>
        <p:nvPicPr>
          <p:cNvPr id="6" name="Рисунок 5" descr="Рисунок23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" y="15508"/>
            <a:ext cx="3360001" cy="252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7" name="TextBox 6"/>
          <p:cNvSpPr txBox="1"/>
          <p:nvPr/>
        </p:nvSpPr>
        <p:spPr>
          <a:xfrm>
            <a:off x="7863492" y="15508"/>
            <a:ext cx="1572378" cy="1015663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srgbClr val="002060"/>
                </a:solidFill>
                <a:latin typeface="Calibri"/>
              </a:rPr>
              <a:t>[ </a:t>
            </a:r>
            <a:r>
              <a:rPr lang="it-IT" sz="6000" b="1" dirty="0">
                <a:solidFill>
                  <a:srgbClr val="002060"/>
                </a:solidFill>
                <a:latin typeface="Calibri"/>
              </a:rPr>
              <a:t>h</a:t>
            </a:r>
            <a:r>
              <a:rPr lang="en-US" sz="6000" b="1" dirty="0">
                <a:solidFill>
                  <a:srgbClr val="002060"/>
                </a:solidFill>
                <a:latin typeface="Calibri"/>
              </a:rPr>
              <a:t>]</a:t>
            </a:r>
            <a:endParaRPr lang="ru-RU" sz="60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46850" y="1031171"/>
            <a:ext cx="1297150" cy="1015663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[</a:t>
            </a:r>
            <a:r>
              <a:rPr lang="it-IT" sz="6000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h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’]</a:t>
            </a:r>
            <a:endParaRPr lang="ru-RU" sz="6000" b="1" dirty="0">
              <a:solidFill>
                <a:schemeClr val="accent6">
                  <a:lumMod val="50000"/>
                </a:schemeClr>
              </a:solidFill>
              <a:latin typeface="Calibri"/>
            </a:endParaRP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97E974B1-7C1F-7676-A884-40BD40B9E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002" y="2535508"/>
            <a:ext cx="3627031" cy="241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8D91C7A-F83E-1F01-7461-3899EA159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ozrulit.com</a:t>
            </a:r>
            <a:endParaRPr lang="ru-RU"/>
          </a:p>
        </p:txBody>
      </p:sp>
    </p:spTree>
  </p:cSld>
  <p:clrMapOvr>
    <a:masterClrMapping/>
  </p:clrMapOvr>
  <p:transition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uttonCrysDB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24" y="5715016"/>
            <a:ext cx="714380" cy="714380"/>
          </a:xfrm>
          <a:prstGeom prst="rect">
            <a:avLst/>
          </a:prstGeom>
        </p:spPr>
      </p:pic>
      <p:pic>
        <p:nvPicPr>
          <p:cNvPr id="6" name="Рисунок 5" descr="Рисунок26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" y="0"/>
            <a:ext cx="3360000" cy="252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7886927" y="15950"/>
            <a:ext cx="1257075" cy="1015663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srgbClr val="002060"/>
                </a:solidFill>
                <a:latin typeface="Calibri"/>
              </a:rPr>
              <a:t>[</a:t>
            </a:r>
            <a:r>
              <a:rPr lang="it-IT" sz="6000" b="1" dirty="0" err="1">
                <a:solidFill>
                  <a:srgbClr val="002060"/>
                </a:solidFill>
                <a:latin typeface="Calibri"/>
              </a:rPr>
              <a:t>ts</a:t>
            </a:r>
            <a:r>
              <a:rPr lang="en-US" sz="6000" b="1" dirty="0">
                <a:solidFill>
                  <a:srgbClr val="002060"/>
                </a:solidFill>
                <a:latin typeface="Calibri"/>
              </a:rPr>
              <a:t>]</a:t>
            </a:r>
            <a:endParaRPr lang="ru-RU" sz="60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9929A74-C28A-D70D-2C99-6BD230D34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ozrulit.com</a:t>
            </a:r>
            <a:endParaRPr lang="ru-RU"/>
          </a:p>
        </p:txBody>
      </p:sp>
      <p:pic>
        <p:nvPicPr>
          <p:cNvPr id="4100" name="Picture 4" descr="1860">
            <a:extLst>
              <a:ext uri="{FF2B5EF4-FFF2-40B4-BE49-F238E27FC236}">
                <a16:creationId xmlns:a16="http://schemas.microsoft.com/office/drawing/2014/main" id="{36201FA7-D361-BE5F-15EF-98E331C6E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177" y="2434546"/>
            <a:ext cx="4949078" cy="314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uttonCrysDB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072462" y="5857892"/>
            <a:ext cx="571504" cy="571504"/>
          </a:xfrm>
          <a:prstGeom prst="rect">
            <a:avLst/>
          </a:prstGeom>
        </p:spPr>
      </p:pic>
      <p:pic>
        <p:nvPicPr>
          <p:cNvPr id="5" name="Рисунок 4" descr="Рисунок29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3360000" cy="2520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7" name="TextBox 6"/>
          <p:cNvSpPr txBox="1"/>
          <p:nvPr/>
        </p:nvSpPr>
        <p:spPr>
          <a:xfrm>
            <a:off x="7268678" y="0"/>
            <a:ext cx="1875322" cy="1015663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[</a:t>
            </a:r>
            <a:r>
              <a:rPr lang="it-IT" sz="6000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tch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’]</a:t>
            </a:r>
            <a:endParaRPr lang="ru-RU" sz="6000" b="1" dirty="0">
              <a:solidFill>
                <a:schemeClr val="accent6">
                  <a:lumMod val="50000"/>
                </a:schemeClr>
              </a:solidFill>
              <a:latin typeface="Calibri"/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C3DC3216-A0E5-2E71-E79A-EDEEC5E1E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000" y="2593965"/>
            <a:ext cx="3247305" cy="326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693D3DA-EA14-61DB-ADC6-5668D1769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ozrulit.com</a:t>
            </a:r>
            <a:endParaRPr lang="ru-RU"/>
          </a:p>
        </p:txBody>
      </p:sp>
    </p:spTree>
  </p:cSld>
  <p:clrMapOvr>
    <a:masterClrMapping/>
  </p:clrMapOvr>
  <p:transition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uttonCrysDB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143900" y="5857892"/>
            <a:ext cx="571504" cy="571504"/>
          </a:xfrm>
          <a:prstGeom prst="rect">
            <a:avLst/>
          </a:prstGeom>
        </p:spPr>
      </p:pic>
      <p:pic>
        <p:nvPicPr>
          <p:cNvPr id="6" name="Рисунок 5" descr="Рисунок32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3360000" cy="252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7" name="TextBox 6"/>
          <p:cNvSpPr txBox="1"/>
          <p:nvPr/>
        </p:nvSpPr>
        <p:spPr>
          <a:xfrm>
            <a:off x="7739448" y="2"/>
            <a:ext cx="1404552" cy="1015663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srgbClr val="002060"/>
                </a:solidFill>
                <a:latin typeface="Calibri"/>
              </a:rPr>
              <a:t>[</a:t>
            </a:r>
            <a:r>
              <a:rPr lang="it-IT" sz="6000" b="1" dirty="0">
                <a:solidFill>
                  <a:srgbClr val="002060"/>
                </a:solidFill>
                <a:latin typeface="Calibri"/>
              </a:rPr>
              <a:t>sh</a:t>
            </a:r>
            <a:r>
              <a:rPr lang="en-US" sz="6000" b="1" dirty="0">
                <a:solidFill>
                  <a:srgbClr val="002060"/>
                </a:solidFill>
                <a:latin typeface="Calibri"/>
              </a:rPr>
              <a:t>]</a:t>
            </a:r>
            <a:endParaRPr lang="ru-RU" sz="60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D7979E7F-C1FA-7560-D30E-FE7045523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085" y="2473192"/>
            <a:ext cx="2675965" cy="388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F67A13D-C606-8B2E-0C4D-1F3F1309B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ozrulit.com</a:t>
            </a:r>
            <a:endParaRPr lang="ru-RU"/>
          </a:p>
        </p:txBody>
      </p:sp>
    </p:spTree>
  </p:cSld>
  <p:clrMapOvr>
    <a:masterClrMapping/>
  </p:clrMapOvr>
  <p:transition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35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" y="0"/>
            <a:ext cx="3360000" cy="2520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6" name="Рисунок 5" descr="ButtonCrysDB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24" y="5786454"/>
            <a:ext cx="642942" cy="6429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87983" y="55883"/>
            <a:ext cx="1778051" cy="1015663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prstClr val="white"/>
                </a:solidFill>
                <a:latin typeface="Calibri"/>
              </a:rPr>
              <a:t>[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6000" b="1" dirty="0" err="1">
                <a:solidFill>
                  <a:schemeClr val="accent6">
                    <a:lumMod val="50000"/>
                  </a:schemeClr>
                </a:solidFill>
                <a:latin typeface="Calibri"/>
              </a:rPr>
              <a:t>sh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’]</a:t>
            </a:r>
            <a:endParaRPr lang="ru-RU" sz="6000" b="1" dirty="0">
              <a:solidFill>
                <a:schemeClr val="accent6">
                  <a:lumMod val="50000"/>
                </a:schemeClr>
              </a:solidFill>
              <a:latin typeface="Calibri"/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AC86D60-F1D0-4C5F-F563-A7DC587B7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ozrulit.com</a:t>
            </a:r>
            <a:endParaRPr lang="ru-RU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5D7F1D8-F81E-F1FE-E06C-E4C2D752D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002" y="2577654"/>
            <a:ext cx="4278400" cy="320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2BA726-C2B0-4260-8A9B-D33DE6AE1418}"/>
              </a:ext>
            </a:extLst>
          </p:cNvPr>
          <p:cNvSpPr txBox="1"/>
          <p:nvPr/>
        </p:nvSpPr>
        <p:spPr>
          <a:xfrm>
            <a:off x="7287983" y="9716"/>
            <a:ext cx="47208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[</a:t>
            </a:r>
            <a:endParaRPr lang="ru-RU" sz="6600" dirty="0"/>
          </a:p>
        </p:txBody>
      </p:sp>
    </p:spTree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ButtonCrysTR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24" y="5643578"/>
            <a:ext cx="857256" cy="857256"/>
          </a:xfrm>
          <a:prstGeom prst="rect">
            <a:avLst/>
          </a:prstGeom>
        </p:spPr>
      </p:pic>
      <p:pic>
        <p:nvPicPr>
          <p:cNvPr id="6" name="Рисунок 5" descr="Рисунок5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9030" y="0"/>
            <a:ext cx="3359999" cy="2520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F6077799-806E-6DFD-6E3C-C9BA549581B0}"/>
              </a:ext>
            </a:extLst>
          </p:cNvPr>
          <p:cNvSpPr txBox="1"/>
          <p:nvPr/>
        </p:nvSpPr>
        <p:spPr>
          <a:xfrm>
            <a:off x="7866530" y="2"/>
            <a:ext cx="1255093" cy="1200329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>
                <a:solidFill>
                  <a:srgbClr val="FF0000"/>
                </a:solidFill>
                <a:latin typeface="Calibri"/>
              </a:rPr>
              <a:t>[a]</a:t>
            </a:r>
            <a:endParaRPr lang="ru-RU" sz="7200" b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E89D563-EC76-B1AF-6736-B7D714ED6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029" y="2520000"/>
            <a:ext cx="3795824" cy="253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C762A7D-A322-7DA9-2753-E45B1524A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ozrulit.com</a:t>
            </a:r>
            <a:endParaRPr lang="ru-RU" dirty="0"/>
          </a:p>
        </p:txBody>
      </p:sp>
    </p:spTree>
  </p:cSld>
  <p:clrMapOvr>
    <a:masterClrMapping/>
  </p:clrMapOvr>
  <p:transition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ButtonCrysBk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24" y="5786454"/>
            <a:ext cx="642942" cy="642942"/>
          </a:xfrm>
          <a:prstGeom prst="rect">
            <a:avLst/>
          </a:prstGeom>
        </p:spPr>
      </p:pic>
      <p:pic>
        <p:nvPicPr>
          <p:cNvPr id="5" name="Рисунок 4" descr="Рисунок38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93009" y="0"/>
            <a:ext cx="3360000" cy="2520000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E90659B-1981-5179-D7E9-F7F5A53E5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ozrulit.com</a:t>
            </a:r>
            <a:endParaRPr lang="ru-RU"/>
          </a:p>
        </p:txBody>
      </p:sp>
    </p:spTree>
  </p:cSld>
  <p:clrMapOvr>
    <a:masterClrMapping/>
  </p:clrMapOvr>
  <p:transition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40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" y="0"/>
            <a:ext cx="3359999" cy="2520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4" name="Рисунок 3" descr="ButtonCrysTR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072462" y="5857892"/>
            <a:ext cx="571504" cy="5715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72462" y="0"/>
            <a:ext cx="1048685" cy="1015663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srgbClr val="FF0000"/>
                </a:solidFill>
                <a:latin typeface="Calibri"/>
              </a:rPr>
              <a:t>[</a:t>
            </a:r>
            <a:r>
              <a:rPr lang="it-IT" sz="6000" b="1" dirty="0">
                <a:solidFill>
                  <a:srgbClr val="FF0000"/>
                </a:solidFill>
                <a:latin typeface="Calibri"/>
              </a:rPr>
              <a:t>y</a:t>
            </a:r>
            <a:r>
              <a:rPr lang="en-US" sz="6000" b="1" dirty="0">
                <a:solidFill>
                  <a:srgbClr val="FF0000"/>
                </a:solidFill>
                <a:latin typeface="Calibri"/>
              </a:rPr>
              <a:t>]</a:t>
            </a:r>
            <a:endParaRPr lang="ru-RU" sz="60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26824152-4CF6-CE3E-B166-EEFA37FF6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ozrulit.com</a:t>
            </a:r>
            <a:endParaRPr lang="ru-RU"/>
          </a:p>
        </p:txBody>
      </p:sp>
    </p:spTree>
  </p:cSld>
  <p:clrMapOvr>
    <a:masterClrMapping/>
  </p:clrMapOvr>
  <p:transition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42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" y="0"/>
            <a:ext cx="3360000" cy="2520000"/>
          </a:xfrm>
          <a:prstGeom prst="rect">
            <a:avLst/>
          </a:prstGeom>
        </p:spPr>
      </p:pic>
      <p:pic>
        <p:nvPicPr>
          <p:cNvPr id="6" name="Рисунок 5" descr="ButtonCrysBk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26" y="5643580"/>
            <a:ext cx="769775" cy="769775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0811747-44D5-9E53-C8FD-1E680E6E8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ozrulit.com</a:t>
            </a:r>
            <a:endParaRPr lang="ru-RU"/>
          </a:p>
        </p:txBody>
      </p:sp>
    </p:spTree>
  </p:cSld>
  <p:clrMapOvr>
    <a:masterClrMapping/>
  </p:clrMapOvr>
  <p:transition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45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" y="2"/>
            <a:ext cx="3359999" cy="2520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Рисунок 5" descr="ButtonCrysTR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2462" y="5643578"/>
            <a:ext cx="785818" cy="7858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1270" y="2"/>
            <a:ext cx="1072730" cy="1015663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srgbClr val="FF0000"/>
                </a:solidFill>
                <a:latin typeface="Calibri"/>
              </a:rPr>
              <a:t>[</a:t>
            </a:r>
            <a:r>
              <a:rPr lang="it-IT" sz="6000" b="1" dirty="0">
                <a:solidFill>
                  <a:srgbClr val="FF0000"/>
                </a:solidFill>
                <a:latin typeface="Calibri"/>
              </a:rPr>
              <a:t>e</a:t>
            </a:r>
            <a:r>
              <a:rPr lang="en-US" sz="6000" b="1" dirty="0">
                <a:solidFill>
                  <a:srgbClr val="FF0000"/>
                </a:solidFill>
                <a:latin typeface="Calibri"/>
              </a:rPr>
              <a:t>]</a:t>
            </a:r>
            <a:endParaRPr lang="ru-RU" sz="60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5B9C019-15CA-E6EC-41B7-7659E55C2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ozrulit.com</a:t>
            </a:r>
            <a:endParaRPr lang="ru-RU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FC36C20-03CD-86FD-4B36-20B0641F8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000" y="2520002"/>
            <a:ext cx="270430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ButtonCrysTR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24" y="5786454"/>
            <a:ext cx="714380" cy="714380"/>
          </a:xfrm>
          <a:prstGeom prst="rect">
            <a:avLst/>
          </a:prstGeom>
        </p:spPr>
      </p:pic>
      <p:pic>
        <p:nvPicPr>
          <p:cNvPr id="5" name="Рисунок 4" descr="Рисунок48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795" y="-8953"/>
            <a:ext cx="3360000" cy="2520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6" name="TextBox 5"/>
          <p:cNvSpPr txBox="1"/>
          <p:nvPr/>
        </p:nvSpPr>
        <p:spPr>
          <a:xfrm>
            <a:off x="8190060" y="129232"/>
            <a:ext cx="7344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B050"/>
                </a:solidFill>
                <a:latin typeface="Calibri"/>
              </a:rPr>
              <a:t>[</a:t>
            </a:r>
            <a:r>
              <a:rPr lang="it-IT" sz="3600" b="1" dirty="0">
                <a:solidFill>
                  <a:srgbClr val="00B050"/>
                </a:solidFill>
                <a:latin typeface="Calibri"/>
              </a:rPr>
              <a:t>j</a:t>
            </a:r>
            <a:r>
              <a:rPr lang="en-US" sz="3600" b="1" dirty="0">
                <a:solidFill>
                  <a:srgbClr val="00B050"/>
                </a:solidFill>
                <a:latin typeface="Calibri"/>
              </a:rPr>
              <a:t>’]</a:t>
            </a:r>
          </a:p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Calibri"/>
              </a:rPr>
              <a:t>[</a:t>
            </a:r>
            <a:r>
              <a:rPr lang="it-IT" sz="3600" b="1" dirty="0">
                <a:solidFill>
                  <a:srgbClr val="FF0000"/>
                </a:solidFill>
                <a:latin typeface="Calibri"/>
              </a:rPr>
              <a:t>u</a:t>
            </a:r>
            <a:r>
              <a:rPr lang="en-US" sz="3600" b="1" dirty="0">
                <a:solidFill>
                  <a:srgbClr val="FF0000"/>
                </a:solidFill>
                <a:latin typeface="Calibri"/>
              </a:rPr>
              <a:t>]</a:t>
            </a:r>
            <a:endParaRPr lang="ru-RU" sz="36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75680" y="200670"/>
            <a:ext cx="6094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4400" b="1" dirty="0" err="1">
                <a:solidFill>
                  <a:prstClr val="black"/>
                </a:solidFill>
                <a:latin typeface="Calibri"/>
              </a:rPr>
              <a:t>ю</a:t>
            </a:r>
            <a:endParaRPr lang="ru-RU" sz="4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87805" y="1329561"/>
            <a:ext cx="5709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4000" b="1" dirty="0" err="1">
                <a:solidFill>
                  <a:prstClr val="black"/>
                </a:solidFill>
                <a:latin typeface="Calibri"/>
              </a:rPr>
              <a:t>ю</a:t>
            </a:r>
            <a:endParaRPr lang="ru-RU" sz="4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30749" y="1329561"/>
            <a:ext cx="7938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latin typeface="Calibri"/>
              </a:rPr>
              <a:t>[</a:t>
            </a:r>
            <a:r>
              <a:rPr lang="it-IT" sz="4000" b="1" dirty="0">
                <a:solidFill>
                  <a:srgbClr val="FF0000"/>
                </a:solidFill>
                <a:latin typeface="Calibri"/>
              </a:rPr>
              <a:t>u</a:t>
            </a:r>
            <a:r>
              <a:rPr lang="en-US" sz="4000" b="1" dirty="0">
                <a:solidFill>
                  <a:srgbClr val="FF0000"/>
                </a:solidFill>
                <a:latin typeface="Calibri"/>
              </a:rPr>
              <a:t>]</a:t>
            </a:r>
            <a:endParaRPr lang="ru-RU" sz="4000" b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10" name="Рисунок 9" descr="5105f245afbe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616743" y="2704754"/>
            <a:ext cx="948340" cy="12858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27148" y="2965877"/>
            <a:ext cx="726033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prstClr val="black"/>
                </a:solidFill>
                <a:latin typeface="Calibri"/>
              </a:rPr>
              <a:t>юла</a:t>
            </a:r>
          </a:p>
        </p:txBody>
      </p:sp>
      <p:pic>
        <p:nvPicPr>
          <p:cNvPr id="12" name="Рисунок 11" descr="25a708536300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4179493" y="2723484"/>
            <a:ext cx="1487704" cy="205707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36817" y="4009369"/>
            <a:ext cx="926857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prstClr val="black"/>
                </a:solidFill>
                <a:latin typeface="Calibri"/>
              </a:rPr>
              <a:t>Люба</a:t>
            </a:r>
          </a:p>
        </p:txBody>
      </p:sp>
      <p:pic>
        <p:nvPicPr>
          <p:cNvPr id="14" name="Рисунок 13" descr="1247911467_big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3732752" y="3876709"/>
            <a:ext cx="1809763" cy="135732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35905" y="3172653"/>
            <a:ext cx="801823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prstClr val="black"/>
                </a:solidFill>
                <a:latin typeface="Calibri"/>
              </a:rPr>
              <a:t>мою</a:t>
            </a:r>
          </a:p>
        </p:txBody>
      </p:sp>
      <p:cxnSp>
        <p:nvCxnSpPr>
          <p:cNvPr id="17" name="Прямая соединительная линия 16"/>
          <p:cNvCxnSpPr>
            <a:endCxn id="15" idx="0"/>
          </p:cNvCxnSpPr>
          <p:nvPr/>
        </p:nvCxnSpPr>
        <p:spPr>
          <a:xfrm rot="5400000" flipH="1" flipV="1">
            <a:off x="5443516" y="3222228"/>
            <a:ext cx="142876" cy="437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6">
            <a:extLst>
              <a:ext uri="{FF2B5EF4-FFF2-40B4-BE49-F238E27FC236}">
                <a16:creationId xmlns:a16="http://schemas.microsoft.com/office/drawing/2014/main" id="{00A61608-D26D-5567-311F-CB8924D15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030" y="2545909"/>
            <a:ext cx="4350125" cy="290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4322DD5-264A-B8DA-4EFB-23F0C69FD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ozrulit.com</a:t>
            </a:r>
            <a:endParaRPr lang="ru-RU"/>
          </a:p>
        </p:txBody>
      </p:sp>
    </p:spTree>
  </p:cSld>
  <p:clrMapOvr>
    <a:masterClrMapping/>
  </p:clrMapOvr>
  <p:transition>
    <p:zo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52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7628" y="18366"/>
            <a:ext cx="3359999" cy="2520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Рисунок 5" descr="ButtonCrysTR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900" y="5786454"/>
            <a:ext cx="642942" cy="6429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29258" y="7857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73033" y="285730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4800" b="1" dirty="0">
                <a:solidFill>
                  <a:prstClr val="black"/>
                </a:solidFill>
                <a:latin typeface="Calibri"/>
              </a:rPr>
              <a:t>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73099" y="0"/>
            <a:ext cx="9087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rgbClr val="00B050"/>
                </a:solidFill>
                <a:latin typeface="Calibri"/>
              </a:rPr>
              <a:t>[</a:t>
            </a:r>
            <a:r>
              <a:rPr lang="it-IT" sz="4800" b="1" dirty="0">
                <a:solidFill>
                  <a:srgbClr val="00B050"/>
                </a:solidFill>
                <a:latin typeface="Calibri"/>
              </a:rPr>
              <a:t>j</a:t>
            </a:r>
            <a:r>
              <a:rPr lang="en-US" sz="4800" b="1" dirty="0">
                <a:solidFill>
                  <a:srgbClr val="00B050"/>
                </a:solidFill>
                <a:latin typeface="Calibri"/>
              </a:rPr>
              <a:t>’]</a:t>
            </a:r>
          </a:p>
          <a:p>
            <a:pPr>
              <a:defRPr/>
            </a:pPr>
            <a:r>
              <a:rPr lang="en-US" sz="4800" b="1" dirty="0">
                <a:solidFill>
                  <a:srgbClr val="FF0000"/>
                </a:solidFill>
                <a:latin typeface="Calibri"/>
              </a:rPr>
              <a:t>[a]</a:t>
            </a:r>
            <a:endParaRPr lang="ru-RU" sz="48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43832" y="1569660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4800" b="1" dirty="0">
                <a:solidFill>
                  <a:prstClr val="black"/>
                </a:solidFill>
                <a:latin typeface="Calibri"/>
              </a:rPr>
              <a:t>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43900" y="1569660"/>
            <a:ext cx="8899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rgbClr val="FF0000"/>
                </a:solidFill>
                <a:latin typeface="Calibri"/>
              </a:rPr>
              <a:t>[</a:t>
            </a:r>
            <a:r>
              <a:rPr lang="ru-RU" sz="4800" b="1" dirty="0">
                <a:solidFill>
                  <a:srgbClr val="FF0000"/>
                </a:solidFill>
                <a:latin typeface="Calibri"/>
              </a:rPr>
              <a:t>а</a:t>
            </a:r>
            <a:r>
              <a:rPr lang="en-US" sz="4800" b="1" dirty="0">
                <a:solidFill>
                  <a:srgbClr val="FF0000"/>
                </a:solidFill>
                <a:latin typeface="Calibri"/>
              </a:rPr>
              <a:t>]</a:t>
            </a:r>
            <a:endParaRPr lang="ru-RU" sz="4800" b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12" name="Рисунок 11" descr="deb34c728813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540503" y="2721629"/>
            <a:ext cx="664554" cy="682552"/>
          </a:xfrm>
          <a:prstGeom prst="rect">
            <a:avLst/>
          </a:prstGeom>
        </p:spPr>
      </p:pic>
      <p:pic>
        <p:nvPicPr>
          <p:cNvPr id="13" name="Рисунок 12" descr="1219170075_11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5255015" y="5244643"/>
            <a:ext cx="731305" cy="73130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98374" y="5712459"/>
            <a:ext cx="1046498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prstClr val="black"/>
                </a:solidFill>
                <a:latin typeface="Calibri"/>
              </a:rPr>
              <a:t>мяч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97627" y="3713242"/>
            <a:ext cx="775243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prstClr val="black"/>
                </a:solidFill>
                <a:latin typeface="Calibri"/>
              </a:rPr>
              <a:t>яблоко</a:t>
            </a:r>
          </a:p>
        </p:txBody>
      </p:sp>
      <p:pic>
        <p:nvPicPr>
          <p:cNvPr id="17" name="Рисунок 16" descr="lighthouse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4969266" y="2704440"/>
            <a:ext cx="1065518" cy="79913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326455" y="3691081"/>
            <a:ext cx="511111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prstClr val="black"/>
                </a:solidFill>
                <a:latin typeface="Calibri"/>
              </a:rPr>
              <a:t>маяк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49636ADD-13A5-1516-01D7-F6D1F7795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ozrulit.com</a:t>
            </a:r>
            <a:endParaRPr lang="ru-RU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3A3FAEA-0F69-AC63-1790-8AD98A23C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443" y="2597958"/>
            <a:ext cx="2689525" cy="371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6378C9F-1C54-6974-7C5A-8C99A9A2E53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28650" y="2444189"/>
            <a:ext cx="7886700" cy="15361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9600" dirty="0">
                <a:solidFill>
                  <a:srgbClr val="FF0000"/>
                </a:solidFill>
              </a:rPr>
              <a:t>ozrulit.com</a:t>
            </a:r>
          </a:p>
        </p:txBody>
      </p:sp>
    </p:spTree>
    <p:extLst>
      <p:ext uri="{BB962C8B-B14F-4D97-AF65-F5344CB8AC3E}">
        <p14:creationId xmlns:p14="http://schemas.microsoft.com/office/powerpoint/2010/main" val="849954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846851" y="2"/>
            <a:ext cx="1297150" cy="1015663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srgbClr val="002060"/>
                </a:solidFill>
                <a:latin typeface="Calibri"/>
              </a:rPr>
              <a:t>[</a:t>
            </a:r>
            <a:r>
              <a:rPr lang="it-IT" sz="6000" b="1" dirty="0">
                <a:solidFill>
                  <a:srgbClr val="002060"/>
                </a:solidFill>
                <a:latin typeface="Calibri"/>
              </a:rPr>
              <a:t>b</a:t>
            </a:r>
            <a:r>
              <a:rPr lang="ru-RU" sz="60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6000" b="1" dirty="0">
                <a:solidFill>
                  <a:srgbClr val="002060"/>
                </a:solidFill>
                <a:latin typeface="Calibri"/>
              </a:rPr>
              <a:t>]</a:t>
            </a:r>
            <a:endParaRPr lang="ru-RU" sz="60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46850" y="1015665"/>
            <a:ext cx="1297150" cy="1015663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[</a:t>
            </a:r>
            <a:r>
              <a:rPr lang="it-IT" sz="6000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b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’]</a:t>
            </a:r>
            <a:endParaRPr lang="ru-RU" sz="6000" b="1" dirty="0">
              <a:solidFill>
                <a:schemeClr val="accent6">
                  <a:lumMod val="50000"/>
                </a:schemeClr>
              </a:solidFill>
              <a:latin typeface="Calibri"/>
            </a:endParaRPr>
          </a:p>
        </p:txBody>
      </p:sp>
      <p:pic>
        <p:nvPicPr>
          <p:cNvPr id="8" name="Рисунок 7" descr="ButtonCrysDB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9586" y="5643578"/>
            <a:ext cx="857256" cy="857256"/>
          </a:xfrm>
          <a:prstGeom prst="rect">
            <a:avLst/>
          </a:prstGeom>
        </p:spPr>
      </p:pic>
      <p:pic>
        <p:nvPicPr>
          <p:cNvPr id="9" name="Рисунок 8" descr="Рисунок6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3359999" cy="252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FAF607BB-78DE-B052-350A-FA569F085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999" y="2520000"/>
            <a:ext cx="3581763" cy="247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37B58B41-D653-FE91-573D-ACC444224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ozrulit.com</a:t>
            </a:r>
            <a:endParaRPr lang="ru-RU"/>
          </a:p>
        </p:txBody>
      </p:sp>
    </p:spTree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66077" y="2"/>
            <a:ext cx="1270028" cy="1015663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srgbClr val="002060"/>
                </a:solidFill>
                <a:latin typeface="Calibri"/>
              </a:rPr>
              <a:t>[</a:t>
            </a:r>
            <a:r>
              <a:rPr lang="it-IT" sz="6000" b="1" dirty="0">
                <a:solidFill>
                  <a:srgbClr val="002060"/>
                </a:solidFill>
                <a:latin typeface="Calibri"/>
              </a:rPr>
              <a:t>v</a:t>
            </a:r>
            <a:r>
              <a:rPr lang="en-US" sz="6000" b="1" dirty="0">
                <a:solidFill>
                  <a:srgbClr val="002060"/>
                </a:solidFill>
                <a:latin typeface="Calibri"/>
              </a:rPr>
              <a:t>]</a:t>
            </a:r>
            <a:endParaRPr lang="ru-RU" sz="60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66076" y="961447"/>
            <a:ext cx="1270028" cy="1015663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[</a:t>
            </a:r>
            <a:r>
              <a:rPr lang="it-IT" sz="6000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v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’]</a:t>
            </a:r>
            <a:endParaRPr lang="ru-RU" sz="6000" b="1" dirty="0">
              <a:solidFill>
                <a:schemeClr val="accent6">
                  <a:lumMod val="50000"/>
                </a:schemeClr>
              </a:solidFill>
              <a:latin typeface="Calibri"/>
            </a:endParaRPr>
          </a:p>
        </p:txBody>
      </p:sp>
      <p:pic>
        <p:nvPicPr>
          <p:cNvPr id="6" name="Рисунок 5" descr="ButtonCrysDB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3900" y="5857892"/>
            <a:ext cx="714380" cy="714380"/>
          </a:xfrm>
          <a:prstGeom prst="rect">
            <a:avLst/>
          </a:prstGeom>
        </p:spPr>
      </p:pic>
      <p:pic>
        <p:nvPicPr>
          <p:cNvPr id="7" name="Рисунок 6" descr="Рисунок1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" y="0"/>
            <a:ext cx="3360000" cy="252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6B9E2D5-523B-8711-2A10-AC179B7EE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ozrulit.com</a:t>
            </a:r>
            <a:endParaRPr lang="ru-RU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1721C3E-8815-564C-1821-84488B6CFD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242" b="37271"/>
          <a:stretch/>
        </p:blipFill>
        <p:spPr bwMode="auto">
          <a:xfrm>
            <a:off x="3360002" y="1977110"/>
            <a:ext cx="3106507" cy="344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68653" y="2"/>
            <a:ext cx="1275349" cy="1015663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srgbClr val="002060"/>
                </a:solidFill>
                <a:latin typeface="Calibri"/>
              </a:rPr>
              <a:t>[</a:t>
            </a:r>
            <a:r>
              <a:rPr lang="it-IT" sz="6000" b="1" dirty="0">
                <a:solidFill>
                  <a:srgbClr val="002060"/>
                </a:solidFill>
                <a:latin typeface="Calibri"/>
              </a:rPr>
              <a:t>g</a:t>
            </a:r>
            <a:r>
              <a:rPr lang="en-US" sz="6000" b="1" dirty="0">
                <a:solidFill>
                  <a:srgbClr val="002060"/>
                </a:solidFill>
                <a:latin typeface="Calibri"/>
              </a:rPr>
              <a:t>]</a:t>
            </a:r>
            <a:endParaRPr lang="ru-RU" sz="60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68653" y="1017509"/>
            <a:ext cx="1275349" cy="1015663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[</a:t>
            </a:r>
            <a:r>
              <a:rPr lang="it-IT" sz="6000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g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’]</a:t>
            </a:r>
            <a:endParaRPr lang="ru-RU" sz="6000" b="1" dirty="0">
              <a:solidFill>
                <a:schemeClr val="accent6">
                  <a:lumMod val="50000"/>
                </a:schemeClr>
              </a:solidFill>
              <a:latin typeface="Calibri"/>
            </a:endParaRPr>
          </a:p>
        </p:txBody>
      </p:sp>
      <p:pic>
        <p:nvPicPr>
          <p:cNvPr id="6" name="Рисунок 5" descr="ButtonCrysDB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2462" y="5857892"/>
            <a:ext cx="714380" cy="714380"/>
          </a:xfrm>
          <a:prstGeom prst="rect">
            <a:avLst/>
          </a:prstGeom>
        </p:spPr>
      </p:pic>
      <p:pic>
        <p:nvPicPr>
          <p:cNvPr id="7" name="Рисунок 6" descr="Рисунок5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0976" y="105899"/>
            <a:ext cx="3360000" cy="252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AutoShape 4">
            <a:extLst>
              <a:ext uri="{FF2B5EF4-FFF2-40B4-BE49-F238E27FC236}">
                <a16:creationId xmlns:a16="http://schemas.microsoft.com/office/drawing/2014/main" id="{CAA16CB0-0FB2-6DFD-8360-619E1F8E88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CB98FDDC-1146-44A8-3766-70C921B7A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76" y="2703249"/>
            <a:ext cx="3848984" cy="257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D02FF13-5104-CCF8-F0B0-BCEB0BCBC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ozrulit.com</a:t>
            </a:r>
            <a:endParaRPr lang="ru-RU"/>
          </a:p>
        </p:txBody>
      </p:sp>
    </p:spTree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46850" y="-18736"/>
            <a:ext cx="1297150" cy="1015663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srgbClr val="002060"/>
                </a:solidFill>
                <a:latin typeface="Calibri"/>
              </a:rPr>
              <a:t>[</a:t>
            </a:r>
            <a:r>
              <a:rPr lang="it-IT" sz="6000" b="1" dirty="0">
                <a:solidFill>
                  <a:srgbClr val="002060"/>
                </a:solidFill>
                <a:latin typeface="Calibri"/>
              </a:rPr>
              <a:t>d</a:t>
            </a:r>
            <a:r>
              <a:rPr lang="en-US" sz="6000" b="1" dirty="0">
                <a:solidFill>
                  <a:srgbClr val="002060"/>
                </a:solidFill>
                <a:latin typeface="Calibri"/>
              </a:rPr>
              <a:t>]</a:t>
            </a:r>
            <a:endParaRPr lang="ru-RU" sz="60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46850" y="996929"/>
            <a:ext cx="1297150" cy="1015663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[</a:t>
            </a:r>
            <a:r>
              <a:rPr lang="it-IT" sz="6000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d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’]</a:t>
            </a:r>
            <a:endParaRPr lang="ru-RU" sz="6000" b="1" dirty="0">
              <a:solidFill>
                <a:schemeClr val="accent6">
                  <a:lumMod val="50000"/>
                </a:schemeClr>
              </a:solidFill>
              <a:latin typeface="Calibri"/>
            </a:endParaRPr>
          </a:p>
        </p:txBody>
      </p:sp>
      <p:pic>
        <p:nvPicPr>
          <p:cNvPr id="7" name="Рисунок 6" descr="ButtonCrysDB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5338" y="5929330"/>
            <a:ext cx="714380" cy="714380"/>
          </a:xfrm>
          <a:prstGeom prst="rect">
            <a:avLst/>
          </a:prstGeom>
        </p:spPr>
      </p:pic>
      <p:pic>
        <p:nvPicPr>
          <p:cNvPr id="8" name="Рисунок 7" descr="Рисунок1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" y="0"/>
            <a:ext cx="3360000" cy="252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CE30F3B0-90BE-02F5-5F86-1C67E35E9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001" y="2520000"/>
            <a:ext cx="3228342" cy="325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44CC5B7-DD97-4E8D-0478-4BE2EAE05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ozrulit.com</a:t>
            </a:r>
            <a:endParaRPr lang="ru-RU"/>
          </a:p>
        </p:txBody>
      </p:sp>
    </p:spTree>
  </p:cSld>
  <p:clrMapOvr>
    <a:masterClrMapping/>
  </p:clrMapOvr>
  <p:transition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34615" y="51159"/>
            <a:ext cx="10901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srgbClr val="00B050"/>
                </a:solidFill>
                <a:latin typeface="Calibri"/>
              </a:rPr>
              <a:t>[</a:t>
            </a:r>
            <a:r>
              <a:rPr lang="it-IT" sz="6000" b="1" dirty="0">
                <a:solidFill>
                  <a:srgbClr val="00B050"/>
                </a:solidFill>
                <a:latin typeface="Calibri"/>
              </a:rPr>
              <a:t>j</a:t>
            </a:r>
            <a:r>
              <a:rPr lang="en-US" sz="6000" b="1" dirty="0">
                <a:solidFill>
                  <a:srgbClr val="00B050"/>
                </a:solidFill>
                <a:latin typeface="Calibri"/>
              </a:rPr>
              <a:t>’]</a:t>
            </a:r>
          </a:p>
          <a:p>
            <a:pPr>
              <a:defRPr/>
            </a:pPr>
            <a:r>
              <a:rPr lang="en-US" sz="6000" b="1" dirty="0">
                <a:solidFill>
                  <a:srgbClr val="FF0000"/>
                </a:solidFill>
                <a:latin typeface="Calibri"/>
              </a:rPr>
              <a:t>[</a:t>
            </a:r>
            <a:r>
              <a:rPr lang="it-IT" sz="6000" b="1" dirty="0">
                <a:solidFill>
                  <a:srgbClr val="FF0000"/>
                </a:solidFill>
                <a:latin typeface="Calibri"/>
              </a:rPr>
              <a:t>e</a:t>
            </a:r>
            <a:r>
              <a:rPr lang="en-US" sz="6000" b="1" dirty="0">
                <a:solidFill>
                  <a:srgbClr val="FF0000"/>
                </a:solidFill>
                <a:latin typeface="Calibri"/>
              </a:rPr>
              <a:t>]</a:t>
            </a:r>
            <a:endParaRPr lang="ru-RU" sz="60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91671" y="408351"/>
            <a:ext cx="567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6000" b="1" dirty="0">
                <a:solidFill>
                  <a:prstClr val="black"/>
                </a:solidFill>
                <a:latin typeface="Calibri"/>
              </a:rPr>
              <a:t>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31785" y="1957049"/>
            <a:ext cx="5725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6000" b="1" dirty="0">
                <a:solidFill>
                  <a:prstClr val="black"/>
                </a:solidFill>
                <a:latin typeface="Calibri"/>
              </a:rPr>
              <a:t>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03289" y="1853131"/>
            <a:ext cx="10214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srgbClr val="FF0000"/>
                </a:solidFill>
                <a:latin typeface="Calibri"/>
              </a:rPr>
              <a:t>[</a:t>
            </a:r>
            <a:r>
              <a:rPr lang="ru-RU" sz="6000" b="1" dirty="0">
                <a:solidFill>
                  <a:srgbClr val="FF0000"/>
                </a:solidFill>
                <a:latin typeface="Calibri"/>
              </a:rPr>
              <a:t>э</a:t>
            </a:r>
            <a:r>
              <a:rPr lang="en-US" sz="6000" b="1" dirty="0">
                <a:solidFill>
                  <a:srgbClr val="FF0000"/>
                </a:solidFill>
                <a:latin typeface="Calibri"/>
              </a:rPr>
              <a:t>]</a:t>
            </a:r>
            <a:endParaRPr lang="ru-RU" sz="6000" b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8" name="Рисунок 7" descr="ButtonCrysTR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2462" y="5786454"/>
            <a:ext cx="642942" cy="642942"/>
          </a:xfrm>
          <a:prstGeom prst="rect">
            <a:avLst/>
          </a:prstGeom>
        </p:spPr>
      </p:pic>
      <p:pic>
        <p:nvPicPr>
          <p:cNvPr id="10" name="Рисунок 9" descr="9cee780365ea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851254" y="3287934"/>
            <a:ext cx="1304562" cy="16741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88992" y="3090154"/>
            <a:ext cx="64940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prstClr val="black"/>
                </a:solidFill>
                <a:latin typeface="Calibri"/>
              </a:rPr>
              <a:t>ель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73986" y="5159902"/>
            <a:ext cx="716735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prstClr val="black"/>
                </a:solidFill>
                <a:latin typeface="Calibri"/>
              </a:rPr>
              <a:t>мел</a:t>
            </a:r>
          </a:p>
        </p:txBody>
      </p:sp>
      <p:pic>
        <p:nvPicPr>
          <p:cNvPr id="16" name="Рисунок 15" descr="Рисунок4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3049" y="26884"/>
            <a:ext cx="3360001" cy="2520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9" name="Рисунок 18" descr="00001_21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8078" y="3510107"/>
            <a:ext cx="1661146" cy="116280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964712" y="2963486"/>
            <a:ext cx="827342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prstClr val="black"/>
                </a:solidFill>
                <a:latin typeface="Calibri"/>
              </a:rPr>
              <a:t>поел</a:t>
            </a:r>
          </a:p>
        </p:txBody>
      </p:sp>
      <p:pic>
        <p:nvPicPr>
          <p:cNvPr id="18" name="Рисунок 17" descr="cf4053f88b40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4749659" y="4781566"/>
            <a:ext cx="1365391" cy="524213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61D4D2A-A42A-C0E8-E152-EAA19E642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2940425"/>
            <a:ext cx="45720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AF5F545-CBEC-2F70-F90C-DA3022E34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ozrulit.com</a:t>
            </a:r>
            <a:endParaRPr lang="ru-RU"/>
          </a:p>
        </p:txBody>
      </p:sp>
    </p:spTree>
  </p:cSld>
  <p:clrMapOvr>
    <a:masterClrMapping/>
  </p:clrMapOvr>
  <p:transition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uttonCrysTR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3900" y="5857892"/>
            <a:ext cx="642942" cy="642942"/>
          </a:xfrm>
          <a:prstGeom prst="rect">
            <a:avLst/>
          </a:prstGeom>
        </p:spPr>
      </p:pic>
      <p:pic>
        <p:nvPicPr>
          <p:cNvPr id="3" name="Рисунок 2" descr="Рисунок7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-36903" y="0"/>
            <a:ext cx="3359999" cy="2520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7656859" y="342219"/>
            <a:ext cx="494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4800" b="1" dirty="0">
                <a:solidFill>
                  <a:prstClr val="black"/>
                </a:solidFill>
                <a:latin typeface="Calibri"/>
              </a:rPr>
              <a:t>ё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28365" y="-86411"/>
            <a:ext cx="9156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rgbClr val="00B050"/>
                </a:solidFill>
                <a:latin typeface="Calibri"/>
              </a:rPr>
              <a:t>[</a:t>
            </a:r>
            <a:r>
              <a:rPr lang="it-IT" sz="4800" b="1" dirty="0">
                <a:solidFill>
                  <a:srgbClr val="00B050"/>
                </a:solidFill>
                <a:latin typeface="Calibri"/>
              </a:rPr>
              <a:t>j</a:t>
            </a:r>
            <a:r>
              <a:rPr lang="en-US" sz="4800" b="1" dirty="0">
                <a:solidFill>
                  <a:srgbClr val="00B050"/>
                </a:solidFill>
                <a:latin typeface="Calibri"/>
              </a:rPr>
              <a:t>’]</a:t>
            </a:r>
          </a:p>
          <a:p>
            <a:pPr>
              <a:defRPr/>
            </a:pPr>
            <a:r>
              <a:rPr lang="en-US" sz="4800" b="1" dirty="0">
                <a:solidFill>
                  <a:srgbClr val="FF0000"/>
                </a:solidFill>
                <a:latin typeface="Calibri"/>
              </a:rPr>
              <a:t>[o]</a:t>
            </a:r>
            <a:endParaRPr lang="ru-RU" sz="48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50891" y="2091511"/>
            <a:ext cx="494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4800" b="1" dirty="0">
                <a:solidFill>
                  <a:prstClr val="black"/>
                </a:solidFill>
                <a:latin typeface="Calibri"/>
              </a:rPr>
              <a:t>ё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50959" y="2091511"/>
            <a:ext cx="9156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rgbClr val="FF0000"/>
                </a:solidFill>
                <a:latin typeface="Calibri"/>
              </a:rPr>
              <a:t>[o]</a:t>
            </a:r>
            <a:endParaRPr lang="ru-RU" sz="4800" b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13" name="Рисунок 12" descr="1241724609_bochka-med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5619" y="4716120"/>
            <a:ext cx="1154102" cy="121873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391195" y="4674882"/>
            <a:ext cx="790428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prstClr val="black"/>
                </a:solidFill>
                <a:latin typeface="Calibri"/>
              </a:rPr>
              <a:t>мёд</a:t>
            </a:r>
          </a:p>
        </p:txBody>
      </p:sp>
      <p:pic>
        <p:nvPicPr>
          <p:cNvPr id="17" name="Рисунок 16" descr="1142337622_f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4266582" y="3276600"/>
            <a:ext cx="915636" cy="137482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391790" y="4230481"/>
            <a:ext cx="789832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prstClr val="black"/>
                </a:solidFill>
                <a:latin typeface="Calibri"/>
              </a:rPr>
              <a:t>поёт</a:t>
            </a: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48DE17C2-2E1E-2B06-B9EC-A6F51442E9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66EFAB96-74A4-EF86-1036-2FD4A68EB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653" y="2955141"/>
            <a:ext cx="5332238" cy="301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2676411-E19C-C8C6-AC3E-63154A012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ozrulit.com</a:t>
            </a:r>
            <a:endParaRPr lang="ru-RU"/>
          </a:p>
        </p:txBody>
      </p:sp>
    </p:spTree>
  </p:cSld>
  <p:clrMapOvr>
    <a:masterClrMapping/>
  </p:clrMapOvr>
  <p:transition>
    <p:zoom/>
  </p:transition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315</Words>
  <Application>Microsoft Office PowerPoint</Application>
  <PresentationFormat>Bildschirmpräsentation (4:3)</PresentationFormat>
  <Paragraphs>119</Paragraphs>
  <Slides>36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inherit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olga zolotareva</dc:creator>
  <cp:lastModifiedBy>olga zolotareva</cp:lastModifiedBy>
  <cp:revision>53</cp:revision>
  <dcterms:created xsi:type="dcterms:W3CDTF">2023-10-02T08:51:35Z</dcterms:created>
  <dcterms:modified xsi:type="dcterms:W3CDTF">2023-10-11T20:34:17Z</dcterms:modified>
</cp:coreProperties>
</file>