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6"/>
  </p:notesMasterIdLst>
  <p:sldIdLst>
    <p:sldId id="257" r:id="rId2"/>
    <p:sldId id="268" r:id="rId3"/>
    <p:sldId id="269" r:id="rId4"/>
    <p:sldId id="270" r:id="rId5"/>
    <p:sldId id="271" r:id="rId6"/>
    <p:sldId id="272" r:id="rId7"/>
    <p:sldId id="288" r:id="rId8"/>
    <p:sldId id="273" r:id="rId9"/>
    <p:sldId id="274" r:id="rId10"/>
    <p:sldId id="275" r:id="rId11"/>
    <p:sldId id="276" r:id="rId12"/>
    <p:sldId id="286" r:id="rId13"/>
    <p:sldId id="260" r:id="rId14"/>
    <p:sldId id="261" r:id="rId15"/>
    <p:sldId id="262" r:id="rId16"/>
    <p:sldId id="263" r:id="rId17"/>
    <p:sldId id="265" r:id="rId18"/>
    <p:sldId id="278" r:id="rId19"/>
    <p:sldId id="289" r:id="rId20"/>
    <p:sldId id="279" r:id="rId21"/>
    <p:sldId id="281" r:id="rId22"/>
    <p:sldId id="300" r:id="rId23"/>
    <p:sldId id="301" r:id="rId24"/>
    <p:sldId id="280" r:id="rId25"/>
    <p:sldId id="282" r:id="rId26"/>
    <p:sldId id="297" r:id="rId27"/>
    <p:sldId id="290" r:id="rId28"/>
    <p:sldId id="284" r:id="rId29"/>
    <p:sldId id="283" r:id="rId30"/>
    <p:sldId id="287" r:id="rId31"/>
    <p:sldId id="304" r:id="rId32"/>
    <p:sldId id="305" r:id="rId33"/>
    <p:sldId id="303" r:id="rId34"/>
    <p:sldId id="296" r:id="rId35"/>
    <p:sldId id="266" r:id="rId36"/>
    <p:sldId id="294" r:id="rId37"/>
    <p:sldId id="302" r:id="rId38"/>
    <p:sldId id="295" r:id="rId39"/>
    <p:sldId id="298" r:id="rId40"/>
    <p:sldId id="299" r:id="rId41"/>
    <p:sldId id="292" r:id="rId42"/>
    <p:sldId id="293" r:id="rId43"/>
    <p:sldId id="285" r:id="rId44"/>
    <p:sldId id="291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13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9" d="100"/>
          <a:sy n="69" d="100"/>
        </p:scale>
        <p:origin x="326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AB68A-A688-4FF2-A576-40D1770B78DD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C351DC-E215-4838-946A-08C253BF4DB6}" type="slidenum">
              <a:rPr lang="ru-RU" smtClean="0"/>
              <a:t>‹Nr.›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345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C351DC-E215-4838-946A-08C253BF4DB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156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A0FD2-273B-9274-54F1-0DF94710B7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DC4D681-9AB5-D014-525B-B47CF3C955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71C4FE-B43B-6EEC-6863-1F7B85433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232B046-E5E0-0ACD-E374-5DCD555A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62C773-ED0E-821F-36E4-6EB300CD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11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462FB2-65D5-1B0E-1EB5-1F4FC596D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C3FAD4-DD8E-4147-9FA1-A88719349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3828BA9-B929-D2DB-3CBB-E0A13DD9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F92C11D-4547-F772-8692-386AA98D6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80380C-88C6-7F18-CAA9-81E0116F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762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104FDB-F971-805F-68D1-0C1A987BE0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B4E23E1-0EAD-B7A5-C167-7DCBEA4B8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F1C05B2-B156-29F4-67EB-7673AC4D7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FDB9BB-E2FA-6319-3247-87719586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257A8E-7FDE-FA08-D80B-22FB77ADA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466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533400"/>
            <a:ext cx="8114109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3843867"/>
            <a:ext cx="6228158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8548177-4309-342F-B1FE-2ED2F243350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E1D66-1B87-4B80-A738-BB1BFE5256AF}" type="datetime1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98137F6-C923-2AB3-B25B-A3149611549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WWW.OZRULIT.COM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6A3FCA0-0149-8B28-4425-438C53871D7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84D-01FE-49E9-A29C-59F0DCC5E7E4}" type="slidenum">
              <a:rPr lang="en-US" altLang="ru-RU"/>
              <a:pPr>
                <a:defRPr/>
              </a:pPr>
              <a:t>‹Nr.›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15493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BB6FF4-1485-F5EF-12E4-9D57D1F77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3CB0F16-2728-17CB-9397-100305671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F0768E-768B-E950-BDCB-A0DDA7AE6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F9AA28-BD7A-9F6B-12C7-727F63E28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4CFA99D-49F0-0433-461F-BDA701339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8802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C48B66-88E0-2831-3763-0A78B915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F34CB61-852E-EDAD-08B7-1842C35C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9C0F92A-4E8C-9F4F-0059-78A8BD3E8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B4B9C2A-5142-9ECF-DF18-55B10ACB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2F2FAF-41A3-8931-DE7C-892EE421B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9635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9FA9C-5746-DB10-4C1A-D806B0FC0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7647B-6464-5035-A1CB-06544CCEC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54C370A-49E7-2FF4-A824-39F8230A2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A84A80-5D3C-AEF0-3824-9EFFD8CCE0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EB2123D-7213-B390-D9EA-05BFF9EE7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63DCAF2-0A10-1FA2-594A-4C6694B9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142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E3E47B-A6F4-B557-164B-464F33E7A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4E8DA3-25EF-3DA5-3306-060AE91C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4C4EFE-1808-4501-F759-B6014381C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0C52EEA-C772-8725-CE35-066F465729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02123B9-7DEC-D2DB-7A82-69EE1905AF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FA9EEF-765A-9785-0D9A-B8EFF6781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F2E76A3-EF98-061D-DA06-8DEE64C96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78CCA6C-C7AD-39E9-D200-53460969B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7322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04362-3228-0EA0-3FB2-7EDB4C169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B4CFE33-C45D-E545-5201-17498F180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B25450E-D57C-A669-3F54-A00BD234B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3AC7E38-3D3C-3C15-99CA-902C5D21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8817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218A2F-91B2-2355-ED3A-786E5B89E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4BFE976-5D1B-49BE-2D15-B6AF07769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1835A2-CAD1-5B29-C43B-26A9B6D5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441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EA6153-2427-D33C-EE10-5A755B766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D324FA0-1B8D-F3A3-9867-D35951AD65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FAAF8D5-521F-155C-AE3D-7BC52052DD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78F53B9-90B2-67F4-AC80-42DE61FAE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146440-9D15-050D-6D27-DBC9B620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941A1F-9F63-6A16-66E1-BC96CE088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5405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4196B3-23A7-BB17-F34E-470120157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EA9AC735-EB9A-2B8E-3CF2-EFC21CCE7F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802EFC-58F5-C712-A981-D8585B957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EBD8236-AC0D-B46E-4ED9-5800494E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1F5825-B6E2-253F-D898-FF254ABDC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3108D0-9C02-115A-BC3E-B9CDA707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409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2429F6D-DB08-AA57-86FA-9D779AA5D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it-I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3BBBE6-E112-C024-50A7-DCCEA2E4B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it-I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423FBD-0336-048B-9E1B-3D52BCF778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4ACA9-B829-4D59-A12E-C20BA97AC452}" type="datetimeFigureOut">
              <a:rPr lang="it-IT" smtClean="0"/>
              <a:t>12/10/2023</a:t>
            </a:fld>
            <a:endParaRPr lang="it-I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28BCB4-5CED-14A3-48DB-8E4A755A8E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7E6B71-9898-F33C-F9D0-6D372AC94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28B5D-9E2A-48DA-A594-D11270FE50FB}" type="slidenum">
              <a:rPr lang="it-IT" smtClean="0"/>
              <a:t>‹Nr.›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966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audio" Target="../media/audio1.wav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C10FA8-428F-A391-E816-00218DC3A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199"/>
            <a:ext cx="2949178" cy="361725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3600" b="1" dirty="0">
                <a:solidFill>
                  <a:srgbClr val="7030A0"/>
                </a:solidFill>
                <a:latin typeface="Garamond" panose="02020404030301010803" pitchFamily="18" charset="0"/>
              </a:rPr>
              <a:t>Добро пожаловать</a:t>
            </a:r>
            <a:b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в</a:t>
            </a:r>
            <a:b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3600" b="1" dirty="0" err="1">
                <a:solidFill>
                  <a:srgbClr val="0070C0"/>
                </a:solidFill>
                <a:latin typeface="Garamond" panose="02020404030301010803" pitchFamily="18" charset="0"/>
              </a:rPr>
              <a:t>Санкт-ПЕТЕРБУРГ</a:t>
            </a:r>
            <a:b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и </a:t>
            </a:r>
            <a:b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Garamond" panose="02020404030301010803" pitchFamily="18" charset="0"/>
              </a:rPr>
              <a:t>МОСКВУ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BF80BA7-731B-19ED-2CDE-D057DCB98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D4F1CC-0CFD-D1C5-960B-568501465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5854B252-A54A-A4BF-CD4D-75F9F719C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286" y="369091"/>
            <a:ext cx="4597002" cy="573961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086159-BDF1-49A7-BB25-AF52C1329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/>
              <a:t>МЕТР</a:t>
            </a:r>
            <a:r>
              <a:rPr lang="ru-RU" sz="8000" b="1" i="1" dirty="0"/>
              <a:t>О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1903A5AB-554A-4CDB-8EA2-2AE40B8FD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71" y="1984029"/>
            <a:ext cx="5969457" cy="45088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9187B50-6DC6-B0C0-3B3A-F3877E97DB05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797733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97577-6E23-4E6C-9203-F7A52A69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МАГАЗ</a:t>
            </a:r>
            <a:r>
              <a:rPr lang="ru-RU" sz="6600" b="1" i="1" dirty="0"/>
              <a:t>И</a:t>
            </a:r>
            <a:r>
              <a:rPr lang="ru-RU" sz="6600" b="1" dirty="0"/>
              <a:t>Н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8914E4A-3A5D-4001-B99F-9D4DC6E8F8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5" y="1825625"/>
            <a:ext cx="7738129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11805FF-8E91-84FE-DDD2-07ABD7197B3D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22530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197577-6E23-4E6C-9203-F7A52A69A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«ПЕРЕКРЁСТОК»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D35CE06E-6CE0-4E32-AA63-AB1654EAC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880" y="2307505"/>
            <a:ext cx="5237422" cy="380420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F7727A6-E9FD-9099-3C40-CE0C6A9CBCEE}"/>
              </a:ext>
            </a:extLst>
          </p:cNvPr>
          <p:cNvSpPr/>
          <p:nvPr/>
        </p:nvSpPr>
        <p:spPr>
          <a:xfrm>
            <a:off x="874059" y="570707"/>
            <a:ext cx="7313661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08839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Текст 18">
            <a:extLst>
              <a:ext uri="{FF2B5EF4-FFF2-40B4-BE49-F238E27FC236}">
                <a16:creationId xmlns:a16="http://schemas.microsoft.com/office/drawing/2014/main" id="{7CE0B4E1-6095-0B1D-8943-EC257226A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0525" y="4023123"/>
            <a:ext cx="8516541" cy="363616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7200" b="1" dirty="0">
                <a:latin typeface="Garamond" panose="02020404030301010803" pitchFamily="18" charset="0"/>
              </a:rPr>
              <a:t>МОСТ</a:t>
            </a:r>
          </a:p>
        </p:txBody>
      </p:sp>
      <p:pic>
        <p:nvPicPr>
          <p:cNvPr id="3082" name="Picture 10" descr="http://architectureguru.ru/wp-content/uploads/2015/08/orig231inal.jpeg">
            <a:extLst>
              <a:ext uri="{FF2B5EF4-FFF2-40B4-BE49-F238E27FC236}">
                <a16:creationId xmlns:a16="http://schemas.microsoft.com/office/drawing/2014/main" id="{79DEA1CF-9BD3-1D1E-619A-CA5DF9636D3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4750" r="14750"/>
          <a:stretch>
            <a:fillRect/>
          </a:stretch>
        </p:blipFill>
        <p:spPr>
          <a:xfrm>
            <a:off x="2538718" y="263932"/>
            <a:ext cx="4724101" cy="3434842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0E1D412-23CA-8CC7-829A-6BF149A1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07FDE9F-2F4D-AF2C-D33B-2B9D34A2CD9F}"/>
              </a:ext>
            </a:extLst>
          </p:cNvPr>
          <p:cNvSpPr/>
          <p:nvPr/>
        </p:nvSpPr>
        <p:spPr>
          <a:xfrm>
            <a:off x="1891852" y="4032887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Текст 3">
            <a:extLst>
              <a:ext uri="{FF2B5EF4-FFF2-40B4-BE49-F238E27FC236}">
                <a16:creationId xmlns:a16="http://schemas.microsoft.com/office/drawing/2014/main" id="{87C05849-6AE3-D15B-1FBB-22D310546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1007" y="3649267"/>
            <a:ext cx="8014097" cy="3325415"/>
          </a:xfrm>
        </p:spPr>
        <p:txBody>
          <a:bodyPr/>
          <a:lstStyle/>
          <a:p>
            <a:pPr algn="ctr" eaLnBrk="1" hangingPunct="1"/>
            <a:r>
              <a:rPr lang="ru-RU" altLang="ru-RU" sz="7200" b="1" dirty="0">
                <a:latin typeface="Garamond" panose="02020404030301010803" pitchFamily="18" charset="0"/>
              </a:rPr>
              <a:t>РЕК</a:t>
            </a:r>
            <a:r>
              <a:rPr lang="ru-RU" altLang="ru-RU" sz="7200" b="1" i="1" dirty="0">
                <a:latin typeface="Garamond" panose="02020404030301010803" pitchFamily="18" charset="0"/>
              </a:rPr>
              <a:t>А</a:t>
            </a:r>
            <a:r>
              <a:rPr lang="ru-RU" altLang="ru-RU" sz="7200" b="1" dirty="0">
                <a:latin typeface="Garamond" panose="02020404030301010803" pitchFamily="18" charset="0"/>
              </a:rPr>
              <a:t> НЕВА</a:t>
            </a:r>
          </a:p>
          <a:p>
            <a:pPr algn="ctr" eaLnBrk="1" hangingPunct="1"/>
            <a:endParaRPr lang="ru-RU" altLang="ru-RU" dirty="0">
              <a:solidFill>
                <a:srgbClr val="00206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E149B56B-8830-5EDC-F6E1-6E8512A80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C2D30651-802F-075A-7BEF-60BA1C5D6780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4" name="Picture 4" descr="Санкт Петербург, Питер, Санкт-Петербург">
            <a:extLst>
              <a:ext uri="{FF2B5EF4-FFF2-40B4-BE49-F238E27FC236}">
                <a16:creationId xmlns:a16="http://schemas.microsoft.com/office/drawing/2014/main" id="{F0301824-7ED4-AA9C-14AC-4C7E8056E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7" y="857250"/>
            <a:ext cx="3643313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Санкт Петербург, Ночь, Озеро, Россия">
            <a:extLst>
              <a:ext uri="{FF2B5EF4-FFF2-40B4-BE49-F238E27FC236}">
                <a16:creationId xmlns:a16="http://schemas.microsoft.com/office/drawing/2014/main" id="{B9553F74-71A7-DC05-878A-4F10D0D23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3643313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Вода, Город, Питер, Санкт-Петербург">
            <a:extLst>
              <a:ext uri="{FF2B5EF4-FFF2-40B4-BE49-F238E27FC236}">
                <a16:creationId xmlns:a16="http://schemas.microsoft.com/office/drawing/2014/main" id="{EE8B61A9-5E44-EBE1-6C01-8037DC1C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198" y="858581"/>
            <a:ext cx="3864769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14BB8C7-98A1-59A7-C462-2170E1D89108}"/>
              </a:ext>
            </a:extLst>
          </p:cNvPr>
          <p:cNvSpPr/>
          <p:nvPr/>
        </p:nvSpPr>
        <p:spPr>
          <a:xfrm>
            <a:off x="1563083" y="3659188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Текст 3">
            <a:extLst>
              <a:ext uri="{FF2B5EF4-FFF2-40B4-BE49-F238E27FC236}">
                <a16:creationId xmlns:a16="http://schemas.microsoft.com/office/drawing/2014/main" id="{DB225259-3B70-F1CA-3435-FB32725381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3739754"/>
            <a:ext cx="8114110" cy="189666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8000" b="1" dirty="0">
                <a:latin typeface="Garamond" panose="02020404030301010803" pitchFamily="18" charset="0"/>
              </a:rPr>
              <a:t>Г</a:t>
            </a:r>
            <a:r>
              <a:rPr lang="ru-RU" altLang="ru-RU" sz="8000" b="1" i="1" dirty="0">
                <a:latin typeface="Garamond" panose="02020404030301010803" pitchFamily="18" charset="0"/>
              </a:rPr>
              <a:t>О</a:t>
            </a:r>
            <a:r>
              <a:rPr lang="ru-RU" altLang="ru-RU" sz="8000" b="1" dirty="0">
                <a:latin typeface="Garamond" panose="02020404030301010803" pitchFamily="18" charset="0"/>
              </a:rPr>
              <a:t>РОД</a:t>
            </a:r>
          </a:p>
          <a:p>
            <a:pPr eaLnBrk="1" hangingPunct="1"/>
            <a:endParaRPr lang="ru-RU" altLang="ru-RU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ACEBA2DE-31EC-01C8-84CD-7880009DE3D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pic>
        <p:nvPicPr>
          <p:cNvPr id="4098" name="Picture 2" descr="Город, Путешествовать, Туризм, Европа">
            <a:extLst>
              <a:ext uri="{FF2B5EF4-FFF2-40B4-BE49-F238E27FC236}">
                <a16:creationId xmlns:a16="http://schemas.microsoft.com/office/drawing/2014/main" id="{C738CB07-B2CC-2D71-68BA-1660CA570F01}"/>
              </a:ext>
            </a:extLst>
          </p:cNvPr>
          <p:cNvPicPr>
            <a:picLocks noGrp="1" noChangeAspect="1" noChangeArrowheads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58" b="26558"/>
          <a:stretch>
            <a:fillRect/>
          </a:stretch>
        </p:blipFill>
        <p:spPr bwMode="auto">
          <a:xfrm>
            <a:off x="0" y="857250"/>
            <a:ext cx="9144000" cy="269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178D26B-4C91-CD2C-BB5E-02FCBB82611F}"/>
              </a:ext>
            </a:extLst>
          </p:cNvPr>
          <p:cNvSpPr/>
          <p:nvPr/>
        </p:nvSpPr>
        <p:spPr>
          <a:xfrm>
            <a:off x="1784275" y="3812756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Текст 3">
            <a:extLst>
              <a:ext uri="{FF2B5EF4-FFF2-40B4-BE49-F238E27FC236}">
                <a16:creationId xmlns:a16="http://schemas.microsoft.com/office/drawing/2014/main" id="{007733A5-4BEC-0668-4369-F5A833485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4082" y="3908227"/>
            <a:ext cx="7664054" cy="268962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6600" b="1" dirty="0">
                <a:latin typeface="Garamond" panose="02020404030301010803" pitchFamily="18" charset="0"/>
              </a:rPr>
              <a:t>ЭРМИТАЖ</a:t>
            </a: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4C92A004-2811-3FF6-1253-A09E5CEB6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F4F68C7F-0E53-9D4F-31E2-D388AD1293EC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Эрмитаж, Зимний Дворец, Россия">
            <a:extLst>
              <a:ext uri="{FF2B5EF4-FFF2-40B4-BE49-F238E27FC236}">
                <a16:creationId xmlns:a16="http://schemas.microsoft.com/office/drawing/2014/main" id="{54B0FF99-E51D-BF01-623E-D172DAE31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033" y="857250"/>
            <a:ext cx="10744763" cy="280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21BF3E0-83D0-CFDE-9BE4-912EF2F2A690}"/>
              </a:ext>
            </a:extLst>
          </p:cNvPr>
          <p:cNvSpPr/>
          <p:nvPr/>
        </p:nvSpPr>
        <p:spPr>
          <a:xfrm>
            <a:off x="1563083" y="3908227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087A8D19-3F7A-7EC0-8566-8AB21EF74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28290" y="136524"/>
            <a:ext cx="4667635" cy="1675210"/>
          </a:xfrm>
        </p:spPr>
        <p:txBody>
          <a:bodyPr rtlCol="0">
            <a:noAutofit/>
          </a:bodyPr>
          <a:lstStyle/>
          <a:p>
            <a:pPr algn="ctr" eaLnBrk="1" fontAlgn="auto" hangingPunct="1">
              <a:defRPr/>
            </a:pPr>
            <a:r>
              <a:rPr lang="ru-RU" sz="8000" b="1" dirty="0">
                <a:latin typeface="Garamond" panose="02020404030301010803" pitchFamily="18" charset="0"/>
              </a:rPr>
              <a:t>ТЕ</a:t>
            </a:r>
            <a:r>
              <a:rPr lang="ru-RU" sz="8000" b="1" i="1" dirty="0">
                <a:latin typeface="Garamond" panose="02020404030301010803" pitchFamily="18" charset="0"/>
              </a:rPr>
              <a:t>А</a:t>
            </a:r>
            <a:r>
              <a:rPr lang="ru-RU" sz="8000" b="1" dirty="0">
                <a:latin typeface="Garamond" panose="02020404030301010803" pitchFamily="18" charset="0"/>
              </a:rPr>
              <a:t>ТР</a:t>
            </a:r>
            <a:endParaRPr lang="ru-RU" sz="5400" b="1" dirty="0">
              <a:latin typeface="Garamond" panose="02020404030301010803" pitchFamily="18" charset="0"/>
            </a:endParaRPr>
          </a:p>
        </p:txBody>
      </p:sp>
      <p:pic>
        <p:nvPicPr>
          <p:cNvPr id="8194" name="Picture 2" descr="http://itd1.mycdn.me/image?id=857624881531&amp;t=20&amp;plc=WEB&amp;tkn=*1-oTIyTJFMo9aF8vEdHVA7AF7zM">
            <a:extLst>
              <a:ext uri="{FF2B5EF4-FFF2-40B4-BE49-F238E27FC236}">
                <a16:creationId xmlns:a16="http://schemas.microsoft.com/office/drawing/2014/main" id="{E36A22AD-823E-53AD-F6AB-B0EBBD438D1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 l="15901" r="15901"/>
          <a:stretch>
            <a:fillRect/>
          </a:stretch>
        </p:blipFill>
        <p:spPr>
          <a:xfrm>
            <a:off x="2128290" y="1820790"/>
            <a:ext cx="5236368" cy="4535561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FF8F10AB-ED74-BF8F-FE93-3037F46A5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23A4564-6F5C-224B-14C1-389340034D2E}"/>
              </a:ext>
            </a:extLst>
          </p:cNvPr>
          <p:cNvSpPr/>
          <p:nvPr/>
        </p:nvSpPr>
        <p:spPr>
          <a:xfrm>
            <a:off x="1737557" y="255493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D453127-C387-4E0D-9DEE-7DB37F009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/>
              <a:t>БАНК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D7DFDE6E-1322-4E17-98D9-D1D8F2F97B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6" y="1825625"/>
            <a:ext cx="6057547" cy="4351338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BC2ECF4-36BB-5A16-D455-77E212DD3759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43043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18436-5096-4202-961A-81D3A02B5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МЕДВ</a:t>
            </a:r>
            <a:r>
              <a:rPr lang="ru-RU" sz="7200" b="1" i="1" dirty="0"/>
              <a:t>Е</a:t>
            </a:r>
            <a:r>
              <a:rPr lang="ru-RU" sz="7200" b="1" dirty="0"/>
              <a:t>ДЬ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0DE3AEB-E3FF-4B27-944B-ED6219ACC1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6" y="1825625"/>
            <a:ext cx="6161748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461480E-D4D4-E055-1983-A9ADBC720826}"/>
              </a:ext>
            </a:extLst>
          </p:cNvPr>
          <p:cNvSpPr/>
          <p:nvPr/>
        </p:nvSpPr>
        <p:spPr>
          <a:xfrm>
            <a:off x="1344706" y="551329"/>
            <a:ext cx="6417062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78230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89C5BD-72FD-4CA9-A854-AAA3C51A4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>
                <a:latin typeface="Garamond" panose="02020404030301010803" pitchFamily="18" charset="0"/>
              </a:rPr>
              <a:t>АЭРОП</a:t>
            </a:r>
            <a:r>
              <a:rPr lang="ru-RU" sz="6000" b="1" i="1" dirty="0">
                <a:latin typeface="Garamond" panose="02020404030301010803" pitchFamily="18" charset="0"/>
              </a:rPr>
              <a:t>О</a:t>
            </a:r>
            <a:r>
              <a:rPr lang="ru-RU" sz="6000" b="1" dirty="0">
                <a:latin typeface="Garamond" panose="02020404030301010803" pitchFamily="18" charset="0"/>
              </a:rPr>
              <a:t>РТ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F93BE9D-4C99-49AE-BA90-D14BD9EB1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934" y="1985389"/>
            <a:ext cx="6017834" cy="40156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DE1343B-426C-E0FD-ECB8-6306539F8F35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3700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0FC342-A535-4D0C-AE50-4E061F9C7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ПОЛИКЛ</a:t>
            </a:r>
            <a:r>
              <a:rPr lang="ru-RU" sz="6600" b="1" i="1" dirty="0"/>
              <a:t>И</a:t>
            </a:r>
            <a:r>
              <a:rPr lang="ru-RU" sz="6600" b="1" dirty="0"/>
              <a:t>НИКА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10176C-A1D9-42DD-B274-4218EC2F7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817F732-876A-0155-33A4-8A583CF5AAAA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3285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B144E-292D-42D1-BB80-BF0BE3F0F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/>
              <a:t>АПТ</a:t>
            </a:r>
            <a:r>
              <a:rPr lang="ru-RU" sz="8000" b="1" i="1" dirty="0"/>
              <a:t>Е</a:t>
            </a:r>
            <a:r>
              <a:rPr lang="ru-RU" sz="8000" b="1" dirty="0"/>
              <a:t>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F06AE3-A1B1-46BC-95EC-5EABBD9A4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FAC7872-227D-41A9-D91E-A8A1E978478E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0931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B5BDC-6293-4A35-9C72-18D7C7C48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/>
              <a:t>БИБЛИОТ</a:t>
            </a:r>
            <a:r>
              <a:rPr lang="ru-RU" sz="8000" b="1" i="1" dirty="0"/>
              <a:t>Е</a:t>
            </a:r>
            <a:r>
              <a:rPr lang="ru-RU" sz="8000" b="1" dirty="0"/>
              <a:t>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23A45ED-3246-46ED-A8F8-D5B3DE4B14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00" y="2600847"/>
            <a:ext cx="4182699" cy="2789860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BAF804-7FE4-47C3-8CF7-22D60BAA1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595" y="1871923"/>
            <a:ext cx="4247707" cy="424770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B569E194-F7BB-042D-F8F6-8FFE9310D7F0}"/>
              </a:ext>
            </a:extLst>
          </p:cNvPr>
          <p:cNvSpPr/>
          <p:nvPr/>
        </p:nvSpPr>
        <p:spPr>
          <a:xfrm>
            <a:off x="628649" y="551329"/>
            <a:ext cx="7587503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56225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3F29A-EC8D-420D-B83A-96F61947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ШК</a:t>
            </a:r>
            <a:r>
              <a:rPr lang="ru-RU" sz="7200" b="1" i="1" dirty="0"/>
              <a:t>О</a:t>
            </a:r>
            <a:r>
              <a:rPr lang="ru-RU" sz="7200" b="1" dirty="0"/>
              <a:t>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8343C3-DB73-4314-AEB8-C2E138C8F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82" y="1825625"/>
            <a:ext cx="6548836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073303B-26B0-B04A-4922-4EEDCBBF170F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24570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8E00B-87FF-43C9-A4DE-8EAA8CC5E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МОСТ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A12A9E3-369A-4973-8891-ADAAF4EA4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96" y="1825625"/>
            <a:ext cx="6527007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6C77911F-BE4E-1903-4522-42517C3E9F14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94714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1867C-3216-4F2F-B0FF-28EE38CA4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УНИВЕРСИТ</a:t>
            </a:r>
            <a:r>
              <a:rPr lang="ru-RU" sz="7200" b="1" i="1" dirty="0"/>
              <a:t>Е</a:t>
            </a:r>
            <a:r>
              <a:rPr lang="ru-RU" sz="7200" b="1" dirty="0"/>
              <a:t>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3306839-C457-4065-9205-BE8857FCC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B57D085-A41A-A4FF-98D5-152C9DEB2316}"/>
              </a:ext>
            </a:extLst>
          </p:cNvPr>
          <p:cNvSpPr/>
          <p:nvPr/>
        </p:nvSpPr>
        <p:spPr>
          <a:xfrm>
            <a:off x="874059" y="551329"/>
            <a:ext cx="7641291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414988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76A98F-ED18-4DB0-80D2-30BD35737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ТРАМВ</a:t>
            </a:r>
            <a:r>
              <a:rPr lang="ru-RU" sz="6600" b="1" i="1" dirty="0"/>
              <a:t>А</a:t>
            </a:r>
            <a:r>
              <a:rPr lang="ru-RU" sz="6600" b="1" dirty="0"/>
              <a:t>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6C6383C-EB80-4A9F-9B20-F7D62B0A7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50" y="1825625"/>
            <a:ext cx="3485099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D7CF671-9EFD-4ABE-BBAB-A3FA681BB2CF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5759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48CCDCC1-BBA2-4B00-AAEF-8533B40FE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ДЕР</a:t>
            </a:r>
            <a:r>
              <a:rPr lang="ru-RU" sz="7200" b="1" i="1" dirty="0"/>
              <a:t>Е</a:t>
            </a:r>
            <a:r>
              <a:rPr lang="ru-RU" sz="7200" b="1" dirty="0"/>
              <a:t>ВНЯ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BCE11517-83EB-4E9A-8ECF-BEC81FD42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76" y="2009793"/>
            <a:ext cx="7454447" cy="3880644"/>
          </a:xfr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CABEF291-2DA1-197B-6D0D-D2BFE1BB121C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674201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2E7097-6F52-4AC3-9F58-90A46718B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ПОЛ</a:t>
            </a:r>
            <a:r>
              <a:rPr lang="ru-RU" sz="7200" b="1" i="1" dirty="0"/>
              <a:t>И</a:t>
            </a:r>
            <a:r>
              <a:rPr lang="ru-RU" sz="7200" b="1" dirty="0"/>
              <a:t>ЦИЯ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75B09A-D322-4DC0-BEC2-F458D0F30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38" y="1825625"/>
            <a:ext cx="6353723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93AC363-5FD1-1668-71B3-A2A2DA38E3C5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26261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BE11D-503F-47D3-93A2-85B2CDA85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ДОМ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B77F0E6-6A26-418C-8369-B2251D8B1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493" y="2365668"/>
            <a:ext cx="4127206" cy="4127206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8FF679A9-92E6-F489-F69E-9DB5A0468712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4884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8E14A-4CEA-4DE1-9273-B480BCDF9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ТАКС</a:t>
            </a:r>
            <a:r>
              <a:rPr lang="ru-RU" sz="6600" b="1" i="1" dirty="0"/>
              <a:t>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75E2DB-0970-47FA-B39F-FDD1E01ED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DCED80-1190-4C68-807F-6790579A2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045" y="2249434"/>
            <a:ext cx="5675092" cy="4524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C0A84210-67A0-23A9-DA5D-433B87290E61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2567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97385-3297-4640-A351-8F053E229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/>
              <a:t>Ж</a:t>
            </a:r>
            <a:r>
              <a:rPr lang="ru-RU" sz="4800" b="1" i="1" dirty="0"/>
              <a:t>Е</a:t>
            </a:r>
            <a:r>
              <a:rPr lang="ru-RU" sz="4800" b="1" dirty="0"/>
              <a:t>НЩИНА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AAE2235-6D57-49C1-831B-00F24BC87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40" y="2148016"/>
            <a:ext cx="6529720" cy="3342595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41CB887-AE86-1E3D-CDA8-76AAB919AD39}"/>
              </a:ext>
            </a:extLst>
          </p:cNvPr>
          <p:cNvSpPr/>
          <p:nvPr/>
        </p:nvSpPr>
        <p:spPr>
          <a:xfrm>
            <a:off x="1344706" y="551329"/>
            <a:ext cx="6417062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60304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3F29A-EC8D-420D-B83A-96F61947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М</a:t>
            </a:r>
            <a:r>
              <a:rPr lang="ru-RU" sz="7200" b="1" i="1" dirty="0"/>
              <a:t>А</a:t>
            </a:r>
            <a:r>
              <a:rPr lang="ru-RU" sz="7200" b="1" dirty="0"/>
              <a:t>ЛЬЧИК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8343C3-DB73-4314-AEB8-C2E138C8F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82" y="1825625"/>
            <a:ext cx="6548836" cy="4351338"/>
          </a:xfr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597C607-E8DB-E746-12C9-FF510D216318}"/>
              </a:ext>
            </a:extLst>
          </p:cNvPr>
          <p:cNvSpPr/>
          <p:nvPr/>
        </p:nvSpPr>
        <p:spPr>
          <a:xfrm>
            <a:off x="1344706" y="551329"/>
            <a:ext cx="6417062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64847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3F29A-EC8D-420D-B83A-96F61947F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/>
              <a:t>Д</a:t>
            </a:r>
            <a:r>
              <a:rPr lang="ru-RU" sz="7200" b="1" i="1" dirty="0"/>
              <a:t>Е</a:t>
            </a:r>
            <a:r>
              <a:rPr lang="ru-RU" sz="7200" b="1" dirty="0"/>
              <a:t>ВОЧКА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98343C3-DB73-4314-AEB8-C2E138C8F0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82" y="1825625"/>
            <a:ext cx="6548836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FE1D73D5-6133-25B3-584A-7B287EA85429}"/>
              </a:ext>
            </a:extLst>
          </p:cNvPr>
          <p:cNvSpPr/>
          <p:nvPr/>
        </p:nvSpPr>
        <p:spPr>
          <a:xfrm>
            <a:off x="1344706" y="551329"/>
            <a:ext cx="6417062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49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C4296B-118B-4ED1-9E63-8B3C2CA60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Ж</a:t>
            </a:r>
            <a:r>
              <a:rPr lang="ru-RU" sz="6000" b="1" i="1" dirty="0"/>
              <a:t>Е</a:t>
            </a:r>
            <a:r>
              <a:rPr lang="ru-RU" sz="6000" b="1" dirty="0"/>
              <a:t>НЩИНА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8B62A50-2CDB-4ABF-BAA8-239E4E296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69" y="1825625"/>
            <a:ext cx="3252661" cy="4351338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0A8F9314-0C88-8D47-CA50-BCEF8883AACA}"/>
              </a:ext>
            </a:extLst>
          </p:cNvPr>
          <p:cNvSpPr/>
          <p:nvPr/>
        </p:nvSpPr>
        <p:spPr>
          <a:xfrm>
            <a:off x="1344706" y="551329"/>
            <a:ext cx="6417062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342232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7613D-3CC2-4914-B054-6735EC862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МУЖЧ</a:t>
            </a:r>
            <a:r>
              <a:rPr lang="ru-RU" sz="6600" b="1" i="1" dirty="0"/>
              <a:t>И</a:t>
            </a:r>
            <a:r>
              <a:rPr lang="ru-RU" sz="6600" b="1" dirty="0"/>
              <a:t>НА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A817ECA-0196-4352-8EDF-4050094BE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04" y="1854519"/>
            <a:ext cx="3327991" cy="4369176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2082F6BB-FFD3-A84E-92C5-7440D387B599}"/>
              </a:ext>
            </a:extLst>
          </p:cNvPr>
          <p:cNvSpPr/>
          <p:nvPr/>
        </p:nvSpPr>
        <p:spPr>
          <a:xfrm>
            <a:off x="1344706" y="551329"/>
            <a:ext cx="6417062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КТО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44572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Здания, Окна, Санкт Петербург, Россия">
            <a:extLst>
              <a:ext uri="{FF2B5EF4-FFF2-40B4-BE49-F238E27FC236}">
                <a16:creationId xmlns:a16="http://schemas.microsoft.com/office/drawing/2014/main" id="{0630D341-6126-61F1-C20C-E8E4ECBC6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5" y="746311"/>
            <a:ext cx="7866204" cy="525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5B523-4799-9108-5B76-77B0A1D7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335" y="2393157"/>
            <a:ext cx="7630715" cy="200263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br>
              <a:rPr lang="ru-RU" dirty="0"/>
            </a:br>
            <a:br>
              <a:rPr lang="ru-RU" dirty="0"/>
            </a:br>
            <a:r>
              <a:rPr lang="ru-RU" sz="8025" b="1" dirty="0">
                <a:solidFill>
                  <a:schemeClr val="bg1"/>
                </a:solidFill>
              </a:rPr>
              <a:t>Спасибо </a:t>
            </a:r>
            <a:br>
              <a:rPr lang="ru-RU" sz="8025" b="1" dirty="0">
                <a:solidFill>
                  <a:schemeClr val="bg1"/>
                </a:solidFill>
              </a:rPr>
            </a:br>
            <a:r>
              <a:rPr lang="ru-RU" sz="8025" b="1" dirty="0">
                <a:solidFill>
                  <a:schemeClr val="bg1"/>
                </a:solidFill>
              </a:rPr>
              <a:t>за </a:t>
            </a:r>
            <a:br>
              <a:rPr lang="ru-RU" sz="8025" b="1" dirty="0">
                <a:solidFill>
                  <a:schemeClr val="bg1"/>
                </a:solidFill>
              </a:rPr>
            </a:br>
            <a:r>
              <a:rPr lang="ru-RU" sz="8025" b="1" dirty="0">
                <a:solidFill>
                  <a:schemeClr val="bg1"/>
                </a:solidFill>
              </a:rPr>
              <a:t>внимание</a:t>
            </a:r>
            <a:br>
              <a:rPr lang="ru-RU" sz="8025" b="1" dirty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35A4F7C-2868-DA5B-BF3E-97A988088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1050" b="1" dirty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t>WWW.OZRULIT.COM</a:t>
            </a:r>
          </a:p>
        </p:txBody>
      </p:sp>
      <p:pic>
        <p:nvPicPr>
          <p:cNvPr id="4" name="aleksandr-rozenbaum_-_au">
            <a:hlinkClick r:id="" action="ppaction://media"/>
            <a:extLst>
              <a:ext uri="{FF2B5EF4-FFF2-40B4-BE49-F238E27FC236}">
                <a16:creationId xmlns:a16="http://schemas.microsoft.com/office/drawing/2014/main" id="{37DBD13E-35B7-5EE2-AE1B-63796C704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790" y="5624513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2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CF940-E9C0-43F3-A39C-3041455F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7289B9E-BDC7-4277-AD62-26578F759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69E1F0-EF16-496F-8455-44C93B2A5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8" t="8139" r="16164" b="13101"/>
          <a:stretch/>
        </p:blipFill>
        <p:spPr>
          <a:xfrm>
            <a:off x="1626781" y="1975791"/>
            <a:ext cx="5890437" cy="405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81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7540C-193F-49EB-AFFC-2247BC922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800" b="1" dirty="0"/>
              <a:t>ТОРТ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9B7805-F007-4E26-BDCF-A2B8A0418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858169"/>
            <a:ext cx="4000500" cy="4286250"/>
          </a:xfr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E8E9231B-4869-212E-42C6-9FFD02EE9937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ЧТО</a:t>
            </a: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 это? Это</a:t>
            </a:r>
            <a:endParaRPr kumimoji="0" lang="it-IT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27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27AE36-AD9F-4F12-9E99-8BA739737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1189EB-EDAC-48AA-A804-511A53E7C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15" y="1825625"/>
            <a:ext cx="4355370" cy="4351338"/>
          </a:xfrm>
        </p:spPr>
      </p:pic>
    </p:spTree>
    <p:extLst>
      <p:ext uri="{BB962C8B-B14F-4D97-AF65-F5344CB8AC3E}">
        <p14:creationId xmlns:p14="http://schemas.microsoft.com/office/powerpoint/2010/main" val="29631856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EDB406-D8D4-4BDC-85BC-00CCBF4D6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199E699-6640-4161-888D-FC01E229E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9" t="6380" r="18944" b="23784"/>
          <a:stretch/>
        </p:blipFill>
        <p:spPr>
          <a:xfrm>
            <a:off x="2796363" y="1690689"/>
            <a:ext cx="3551274" cy="5124427"/>
          </a:xfrm>
        </p:spPr>
      </p:pic>
    </p:spTree>
    <p:extLst>
      <p:ext uri="{BB962C8B-B14F-4D97-AF65-F5344CB8AC3E}">
        <p14:creationId xmlns:p14="http://schemas.microsoft.com/office/powerpoint/2010/main" val="1281588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BBC38-A595-4DC6-95F5-35E96278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/>
              <a:t>ГОСТ</a:t>
            </a:r>
            <a:r>
              <a:rPr lang="ru-RU" sz="5400" b="1" i="1" dirty="0"/>
              <a:t>И</a:t>
            </a:r>
            <a:r>
              <a:rPr lang="ru-RU" sz="5400" b="1" dirty="0"/>
              <a:t>НИЦА. ОТ</a:t>
            </a:r>
            <a:r>
              <a:rPr lang="ru-RU" sz="5400" b="1" i="1" dirty="0"/>
              <a:t>Е</a:t>
            </a:r>
            <a:r>
              <a:rPr lang="ru-RU" sz="5400" b="1" dirty="0"/>
              <a:t>ЛЬ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AC73B87-546B-479B-AE53-0FC9209BFC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363" y="1929663"/>
            <a:ext cx="5307000" cy="417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A432E94-24FF-F4C2-2AC6-A51279FDD6D7}"/>
              </a:ext>
            </a:extLst>
          </p:cNvPr>
          <p:cNvSpPr/>
          <p:nvPr/>
        </p:nvSpPr>
        <p:spPr>
          <a:xfrm>
            <a:off x="628649" y="551329"/>
            <a:ext cx="7762315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31777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C447E-F4BA-45FF-86D7-171F911F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4309436-BB62-43CA-BCF4-5728E49BBF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7" t="6671" r="9582" b="34441"/>
          <a:stretch/>
        </p:blipFill>
        <p:spPr>
          <a:xfrm>
            <a:off x="628650" y="1935126"/>
            <a:ext cx="7886700" cy="4451276"/>
          </a:xfrm>
        </p:spPr>
      </p:pic>
    </p:spTree>
    <p:extLst>
      <p:ext uri="{BB962C8B-B14F-4D97-AF65-F5344CB8AC3E}">
        <p14:creationId xmlns:p14="http://schemas.microsoft.com/office/powerpoint/2010/main" val="27012763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35D1BA-9B1A-44F5-80C4-CD21B6659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ED71AA7-4E38-4341-B49E-269B8710C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476" y="1825625"/>
            <a:ext cx="3507048" cy="4351338"/>
          </a:xfrm>
        </p:spPr>
      </p:pic>
    </p:spTree>
    <p:extLst>
      <p:ext uri="{BB962C8B-B14F-4D97-AF65-F5344CB8AC3E}">
        <p14:creationId xmlns:p14="http://schemas.microsoft.com/office/powerpoint/2010/main" val="6942507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953728-E1A3-4EC9-B174-97C7E079A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4F66138-0744-4621-8A64-251C53F9D8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039" y="1825625"/>
            <a:ext cx="4569921" cy="4351338"/>
          </a:xfrm>
        </p:spPr>
      </p:pic>
    </p:spTree>
    <p:extLst>
      <p:ext uri="{BB962C8B-B14F-4D97-AF65-F5344CB8AC3E}">
        <p14:creationId xmlns:p14="http://schemas.microsoft.com/office/powerpoint/2010/main" val="30721506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8B73AB-EE6F-4108-B4C5-F52E223EF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67D172B-E3FD-4FBA-8089-846945F0D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81" y="1825625"/>
            <a:ext cx="5808237" cy="4351338"/>
          </a:xfrm>
        </p:spPr>
      </p:pic>
    </p:spTree>
    <p:extLst>
      <p:ext uri="{BB962C8B-B14F-4D97-AF65-F5344CB8AC3E}">
        <p14:creationId xmlns:p14="http://schemas.microsoft.com/office/powerpoint/2010/main" val="2482620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7FEC68-90F2-411E-BA34-2C67249C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5524CED-4BA0-4C38-B0FC-4B352229DA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50" y="1825625"/>
            <a:ext cx="3485099" cy="4351338"/>
          </a:xfrm>
        </p:spPr>
      </p:pic>
    </p:spTree>
    <p:extLst>
      <p:ext uri="{BB962C8B-B14F-4D97-AF65-F5344CB8AC3E}">
        <p14:creationId xmlns:p14="http://schemas.microsoft.com/office/powerpoint/2010/main" val="2932545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C9694A-5C16-46EF-82D6-7B1E98547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/>
              <a:t>МУЗ</a:t>
            </a:r>
            <a:r>
              <a:rPr lang="ru-RU" sz="8000" b="1" i="1" dirty="0"/>
              <a:t>Е</a:t>
            </a:r>
            <a:r>
              <a:rPr lang="ru-RU" sz="8000" b="1" dirty="0"/>
              <a:t>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3C1963B-2ED8-44A8-8CE6-6A451A57E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40" y="2051042"/>
            <a:ext cx="4977295" cy="387673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41EDDD78-A25F-FD1A-EF2C-2046552F807F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358860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389F3-9857-45AC-82C1-B8D6FDB56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b="1" dirty="0"/>
              <a:t>ТЕ</a:t>
            </a:r>
            <a:r>
              <a:rPr lang="ru-RU" sz="8000" b="1" i="1" dirty="0"/>
              <a:t>А</a:t>
            </a:r>
            <a:r>
              <a:rPr lang="ru-RU" sz="8000" b="1" dirty="0"/>
              <a:t>ТР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B0C3703F-DC1C-4F57-88F4-EC45AA980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16" y="2231795"/>
            <a:ext cx="4648168" cy="36939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5E9069FD-3B91-2A56-74EB-214858B3D5F4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6742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C17537-1562-44CC-B245-E06A13702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FD21C1-7542-4D05-91E5-244ADA49C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74" y="1892834"/>
            <a:ext cx="6013266" cy="4504711"/>
          </a:xfrm>
        </p:spPr>
      </p:pic>
    </p:spTree>
    <p:extLst>
      <p:ext uri="{BB962C8B-B14F-4D97-AF65-F5344CB8AC3E}">
        <p14:creationId xmlns:p14="http://schemas.microsoft.com/office/powerpoint/2010/main" val="1425502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8061-A7A1-46E5-BE1C-760187CCB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/>
              <a:t>РЕСТОР</a:t>
            </a:r>
            <a:r>
              <a:rPr lang="ru-RU" sz="6600" b="1" i="1" dirty="0"/>
              <a:t>А</a:t>
            </a:r>
            <a:r>
              <a:rPr lang="ru-RU" sz="6600" b="1" dirty="0"/>
              <a:t>Н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1B3FFD4-5BBB-4074-BECF-218F911AE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28" y="1926092"/>
            <a:ext cx="5021130" cy="456678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A921CC54-7085-673D-512B-13349ABD669B}"/>
              </a:ext>
            </a:extLst>
          </p:cNvPr>
          <p:cNvSpPr/>
          <p:nvPr/>
        </p:nvSpPr>
        <p:spPr>
          <a:xfrm>
            <a:off x="1743934" y="551329"/>
            <a:ext cx="6017834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240742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FAEFB5-1A78-4F3A-8935-05CE6FAF2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000" b="1" dirty="0"/>
              <a:t>ОБМ</a:t>
            </a:r>
            <a:r>
              <a:rPr lang="ru-RU" sz="6000" b="1" i="1" dirty="0"/>
              <a:t>Е</a:t>
            </a:r>
            <a:r>
              <a:rPr lang="ru-RU" sz="6000" b="1" dirty="0"/>
              <a:t>Н ВАЛ</a:t>
            </a:r>
            <a:r>
              <a:rPr lang="ru-RU" sz="6000" b="1" i="1" dirty="0"/>
              <a:t>Ю</a:t>
            </a:r>
            <a:r>
              <a:rPr lang="ru-RU" sz="6000" b="1" dirty="0"/>
              <a:t>ТЫ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78555CC-6541-4CAC-8CF6-D6A321254D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740" y="2052054"/>
            <a:ext cx="6168358" cy="42795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C26AB8B7-1AAD-5B1F-8F9E-5AF65ED10F19}"/>
              </a:ext>
            </a:extLst>
          </p:cNvPr>
          <p:cNvSpPr/>
          <p:nvPr/>
        </p:nvSpPr>
        <p:spPr>
          <a:xfrm>
            <a:off x="1178739" y="551329"/>
            <a:ext cx="6956731" cy="914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FFFF00"/>
                </a:solidFill>
              </a:rPr>
              <a:t>ЧТО</a:t>
            </a:r>
            <a:r>
              <a:rPr lang="ru-RU" sz="4800" b="1" dirty="0"/>
              <a:t> это? Это</a:t>
            </a:r>
            <a:endParaRPr lang="it-IT" sz="4800" b="1" dirty="0"/>
          </a:p>
        </p:txBody>
      </p:sp>
    </p:spTree>
    <p:extLst>
      <p:ext uri="{BB962C8B-B14F-4D97-AF65-F5344CB8AC3E}">
        <p14:creationId xmlns:p14="http://schemas.microsoft.com/office/powerpoint/2010/main" val="1897695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225</Words>
  <Application>Microsoft Office PowerPoint</Application>
  <PresentationFormat>Bildschirmpräsentation (4:3)</PresentationFormat>
  <Paragraphs>76</Paragraphs>
  <Slides>44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44</vt:i4>
      </vt:variant>
    </vt:vector>
  </HeadingPairs>
  <TitlesOfParts>
    <vt:vector size="48" baseType="lpstr">
      <vt:lpstr>Arial</vt:lpstr>
      <vt:lpstr>Calibri</vt:lpstr>
      <vt:lpstr>Garamond</vt:lpstr>
      <vt:lpstr>Office</vt:lpstr>
      <vt:lpstr>Добро пожаловать в Санкт-ПЕТЕРБУРГ и  МОСКВУ</vt:lpstr>
      <vt:lpstr>АЭРОПОРТ</vt:lpstr>
      <vt:lpstr>ТАКСИ</vt:lpstr>
      <vt:lpstr>ГОСТИНИЦА. ОТЕЛЬ</vt:lpstr>
      <vt:lpstr>МУЗЕЙ</vt:lpstr>
      <vt:lpstr>ТЕАТР</vt:lpstr>
      <vt:lpstr>PowerPoint-Präsentation</vt:lpstr>
      <vt:lpstr>РЕСТОРАН</vt:lpstr>
      <vt:lpstr>ОБМЕН ВАЛЮТЫ</vt:lpstr>
      <vt:lpstr>МЕТРО</vt:lpstr>
      <vt:lpstr>МАГАЗИН</vt:lpstr>
      <vt:lpstr>«ПЕРЕКРЁСТОК»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БАНК</vt:lpstr>
      <vt:lpstr>МЕДВЕДЬ</vt:lpstr>
      <vt:lpstr>ПОЛИКЛИНИКА</vt:lpstr>
      <vt:lpstr>АПТЕКА</vt:lpstr>
      <vt:lpstr>БИБЛИОТЕКА</vt:lpstr>
      <vt:lpstr>ШКОЛА</vt:lpstr>
      <vt:lpstr>МОСТ</vt:lpstr>
      <vt:lpstr>УНИВЕРСИТЕТ</vt:lpstr>
      <vt:lpstr>ТРАМВАЙ</vt:lpstr>
      <vt:lpstr>ДЕРЕВНЯ</vt:lpstr>
      <vt:lpstr>ПОЛИЦИЯ</vt:lpstr>
      <vt:lpstr>ДОМ</vt:lpstr>
      <vt:lpstr>ЖЕНЩИНА</vt:lpstr>
      <vt:lpstr>МАЛЬЧИК</vt:lpstr>
      <vt:lpstr>ДЕВОЧКА</vt:lpstr>
      <vt:lpstr>ЖЕНЩИНА</vt:lpstr>
      <vt:lpstr>МУЖЧИНА</vt:lpstr>
      <vt:lpstr>  Спасибо  за  внимание </vt:lpstr>
      <vt:lpstr>PowerPoint-Präsentation</vt:lpstr>
      <vt:lpstr>ТОРТ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 пожаловать в Санкт-ПЕТЕРБУРГ и  МОСКВУ</dc:title>
  <dc:creator>olga zolotareva</dc:creator>
  <cp:lastModifiedBy>olga zolotareva</cp:lastModifiedBy>
  <cp:revision>10</cp:revision>
  <dcterms:created xsi:type="dcterms:W3CDTF">2023-10-10T08:36:21Z</dcterms:created>
  <dcterms:modified xsi:type="dcterms:W3CDTF">2023-10-12T10:13:41Z</dcterms:modified>
</cp:coreProperties>
</file>