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</p:sldMasterIdLst>
  <p:sldIdLst>
    <p:sldId id="259" r:id="rId3"/>
    <p:sldId id="276" r:id="rId4"/>
    <p:sldId id="275" r:id="rId5"/>
    <p:sldId id="258" r:id="rId6"/>
  </p:sldIdLst>
  <p:sldSz cx="9144000" cy="6858000" type="screen4x3"/>
  <p:notesSz cx="6858000" cy="9144000"/>
  <p:embeddedFontLst>
    <p:embeddedFont>
      <p:font typeface="a_FuturaRoundTtlCmDFr" panose="020F0802020204020204" pitchFamily="34" charset="-52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rQXS+MgZ1hAeNo6jihQlw==" hashData="pnfTt+nNKWP8jfrkaAl87MpIz9a7gr6a4P6MII6+cGLr3HVgRa4qs2+g8VihlTlF+XUHQsxWNpkgd6kynp9Dw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B7A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2FAC8-711C-420A-8E7B-BC262BAAC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7A2306-E99A-45C4-9B87-10315284E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7A543E-B8BD-4F62-B2E7-1F3F997B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DC736-2036-4C66-82A4-1DA61C5C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99B40-391C-4108-9657-7A0DC463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4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D9839-CFA2-4F20-92E0-AC113505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BC81E5-6CBE-46CE-AC90-67C613822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42A1A-A9F1-497B-998B-DC2A5476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E564-039F-45EA-BB82-D066ED4B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2282A-DBFF-4205-9FF1-B06ABD7B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7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AC3D60-6A40-4D2A-B2CA-D33416BF8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B6FE4D-3D9B-46C1-B247-444F8AA3D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5B6B5-B573-48B8-898F-C61A1030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CAD31-6A98-4C42-809A-BB4BC83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1B27F-90EC-44A6-82E3-27F89698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4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8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3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3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0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71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7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9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38AA3-76E4-4269-BD12-8278888E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D8037-3269-4006-AF44-B9CF7076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8884D-7A6E-4E8A-B9AA-91BC91A1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A2E2B-153B-4AAB-8B0E-36189679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0036A-4000-4EF2-9412-D2928E76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7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2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1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02DF-1D55-4C02-A182-E4E52AEBF4BB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9003-969A-4D7A-8C29-407D00829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2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0B51-91B0-4838-A2A1-E1D4B2F1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96DB55-196F-4D26-9006-CF83CC543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D2B26-DBF0-4247-B42E-56EB8ADC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C2005-F2C8-41ED-ADD3-64FE5B9C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452693-2184-4FB0-BCA9-0B86886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2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6F11A-860E-4922-A092-29FC2286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AD3F3-D12C-420F-BE81-2000C71DF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7B216-4D74-4729-BDDA-F81E668E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63DE49-77F5-4816-A47C-FD53FE49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00E366-B191-468F-AADD-FE33FCFD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CB5F2-355A-4599-B1DB-0B2877DB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4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47470-DAE7-4CB3-8BFF-C6584204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BFCFD-1E2C-4822-9E0D-4C921AF62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035A7-79FB-4E76-AB1F-C65ACECA6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1811D6-5668-4498-9B1E-E0872D53D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3301B9-F262-487F-889E-77B5203ED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A3B4F0-816D-4A22-A689-5208D9D4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5C3DF-CAC3-451F-BE53-899BD84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F43078-A041-43C7-A953-4F7F9FC7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0FEA8-9902-410E-A6BE-35CC5FAB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EFB103-79A8-48B6-B7A7-720045FD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2FFABA-D4CD-45DD-B191-5C1804E3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7706A9-6398-4BE0-B9B6-CE8B42B4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6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DDD6BB-140F-4B0F-AA15-50CE0F87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83147E-D068-40AA-97BF-72A2F932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6484A5-D61D-4C46-AFDC-0FF1BE34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C45B1-0018-4AA8-8D73-F78826C4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21BF8-99E4-4A03-A4B3-8D7A4524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1318B1-FF3E-4790-8496-C8370D362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9239D9-B40A-4DDD-A944-1A426F7B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B085B-EFF8-48AA-9CC2-593424ED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52C701-9013-4B2A-872A-3667CA2B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3E1D-34C9-48F5-BDFA-7A076F33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6FE6BC-6FE3-4F0D-AE35-AAF5D3102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9A2D91-A3FF-4F4A-9D21-F01B3690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F7AF8C-73CD-48C5-A8E4-738D302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40E9B-637E-4FFB-84E1-D9594231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66BBCD-9916-4A39-BD1F-162428C3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B195-02DF-480E-AF4D-3F84F34A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0AB7BC-FC68-4EC2-AA15-D61DE6486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7A77D-7D21-477A-A3D1-887FBFFD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6EE5E-A92E-41FD-A75C-5AA90F72C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55F75-D109-4104-A6D8-B32785027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E681-6681-4188-BB33-3306CEED6371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2FB1-8004-4AC3-B7B8-E59D4139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1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daktor.ru/texnologicheskij-priyom-sorbonka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11">
            <a:extLst>
              <a:ext uri="{FF2B5EF4-FFF2-40B4-BE49-F238E27FC236}">
                <a16:creationId xmlns:a16="http://schemas.microsoft.com/office/drawing/2014/main" id="{5E58EB0B-97B8-4C01-814A-477BE862DE70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2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F2009-C632-473C-81D2-2B1779F0E0C3}"/>
              </a:ext>
            </a:extLst>
          </p:cNvPr>
          <p:cNvSpPr txBox="1"/>
          <p:nvPr/>
        </p:nvSpPr>
        <p:spPr>
          <a:xfrm>
            <a:off x="-14216" y="5358671"/>
            <a:ext cx="9158217" cy="1323439"/>
          </a:xfrm>
          <a:prstGeom prst="rect">
            <a:avLst/>
          </a:prstGeom>
          <a:solidFill>
            <a:sysClr val="window" lastClr="FFFFFF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Коломенская Виктория Григорьевна</a:t>
            </a:r>
          </a:p>
          <a:p>
            <a:pPr algn="ctr" defTabSz="457200">
              <a:defRPr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 defTabSz="457200">
              <a:defRPr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en-US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им.Героя Советского Союза </a:t>
            </a:r>
            <a:r>
              <a:rPr lang="ru-RU" sz="1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Мильдзихова</a:t>
            </a: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Х.З. </a:t>
            </a:r>
          </a:p>
          <a:p>
            <a:pPr algn="ctr" defTabSz="457200">
              <a:defRPr/>
            </a:pPr>
            <a:r>
              <a:rPr lang="ru-RU" sz="1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г.Владикавказ</a:t>
            </a: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РСО-А</a:t>
            </a:r>
          </a:p>
          <a:p>
            <a:pPr algn="ctr" defTabSz="457200">
              <a:defRPr/>
            </a:pPr>
            <a:r>
              <a:rPr lang="ru-RU" sz="1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февраль,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64BC4-F969-4292-B19D-9C7C73C5E9B1}"/>
              </a:ext>
            </a:extLst>
          </p:cNvPr>
          <p:cNvSpPr txBox="1"/>
          <p:nvPr/>
        </p:nvSpPr>
        <p:spPr>
          <a:xfrm>
            <a:off x="147691" y="287280"/>
            <a:ext cx="884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приём «Анимированная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сорбонка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73851E-C729-4F82-A281-37C199A6CCD1}"/>
              </a:ext>
            </a:extLst>
          </p:cNvPr>
          <p:cNvSpPr txBox="1"/>
          <p:nvPr/>
        </p:nvSpPr>
        <p:spPr>
          <a:xfrm>
            <a:off x="1" y="3188822"/>
            <a:ext cx="924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 </a:t>
            </a:r>
          </a:p>
          <a:p>
            <a:pPr algn="ctr" defTabSz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урокам русского языка, 4 класс</a:t>
            </a:r>
          </a:p>
          <a:p>
            <a:pPr algn="ctr" defTabSz="457200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999967-B4D5-44F7-AB45-384C1902B11E}"/>
              </a:ext>
            </a:extLst>
          </p:cNvPr>
          <p:cNvSpPr/>
          <p:nvPr/>
        </p:nvSpPr>
        <p:spPr>
          <a:xfrm>
            <a:off x="545906" y="1262360"/>
            <a:ext cx="80522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a_FuturaRoundTtlCmDFr" panose="020F0802020204020204" pitchFamily="34" charset="-52"/>
              </a:rPr>
              <a:t>Склонение</a:t>
            </a:r>
          </a:p>
          <a:p>
            <a:pPr algn="ctr"/>
            <a:r>
              <a:rPr lang="ru-RU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a_FuturaRoundTtlCmDFr" panose="020F0802020204020204" pitchFamily="34" charset="-52"/>
              </a:rPr>
              <a:t>имён прилагательных</a:t>
            </a:r>
            <a:endParaRPr lang="ru-RU" sz="4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latin typeface="a_FuturaRoundTtlCmDFr" panose="020F0802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670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Управляющая кнопка: &quot;Получить сведения&quot; 1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122AB99-51EA-474C-9D52-EDD96233B0A9}"/>
              </a:ext>
            </a:extLst>
          </p:cNvPr>
          <p:cNvSpPr/>
          <p:nvPr/>
        </p:nvSpPr>
        <p:spPr>
          <a:xfrm>
            <a:off x="199842" y="187071"/>
            <a:ext cx="346227" cy="360040"/>
          </a:xfrm>
          <a:prstGeom prst="actionButtonInform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Знак умножения 2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3A516BB-9393-4DD5-AEA5-0B10F9AFD1C1}"/>
              </a:ext>
            </a:extLst>
          </p:cNvPr>
          <p:cNvSpPr/>
          <p:nvPr/>
        </p:nvSpPr>
        <p:spPr>
          <a:xfrm>
            <a:off x="8505825" y="137375"/>
            <a:ext cx="438333" cy="459432"/>
          </a:xfrm>
          <a:prstGeom prst="mathMultiply">
            <a:avLst>
              <a:gd name="adj1" fmla="val 1470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87C6E-CD88-4266-8E8E-03DA47A52857}"/>
              </a:ext>
            </a:extLst>
          </p:cNvPr>
          <p:cNvSpPr txBox="1"/>
          <p:nvPr/>
        </p:nvSpPr>
        <p:spPr>
          <a:xfrm>
            <a:off x="958788" y="1562749"/>
            <a:ext cx="72441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друзья!</a:t>
            </a:r>
          </a:p>
          <a:p>
            <a:pPr algn="ctr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 изменяются по числам,</a:t>
            </a:r>
          </a:p>
          <a:p>
            <a:pPr algn="ctr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единственном числе – по родам. </a:t>
            </a:r>
          </a:p>
          <a:p>
            <a:pPr algn="ctr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</a:t>
            </a:r>
          </a:p>
          <a:p>
            <a:pPr algn="ctr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единственного и множественного числа</a:t>
            </a:r>
          </a:p>
          <a:p>
            <a:pPr algn="ctr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склоняются по падежам.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поможет вам просклонять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 и проверить написание окончаний. Нажмите на вопрос падежа, карточка перевернётся и вы сможете проверить окончание.</a:t>
            </a:r>
            <a:endParaRPr lang="ru-RU" sz="2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E36038D6-EEF2-4E27-9A68-3958C1694C69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2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532875-0BB8-4DEE-9543-9E41729EADE3}"/>
              </a:ext>
            </a:extLst>
          </p:cNvPr>
          <p:cNvSpPr/>
          <p:nvPr/>
        </p:nvSpPr>
        <p:spPr>
          <a:xfrm>
            <a:off x="340726" y="588452"/>
            <a:ext cx="84625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a_FuturaRoundTtlCmDFr" panose="020F0802020204020204" pitchFamily="34" charset="-52"/>
              </a:rPr>
              <a:t>Склонение имён прилагательных</a:t>
            </a:r>
            <a:endParaRPr lang="ru-RU" sz="28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latin typeface="a_FuturaRoundTtlCmDFr" panose="020F0802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02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89EB9A-1897-4AE4-AB71-430B1D4EE5C7}"/>
              </a:ext>
            </a:extLst>
          </p:cNvPr>
          <p:cNvSpPr/>
          <p:nvPr/>
        </p:nvSpPr>
        <p:spPr>
          <a:xfrm>
            <a:off x="474261" y="1409778"/>
            <a:ext cx="8199221" cy="44406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33628C-FF39-4CEC-A24C-01171806A935}"/>
              </a:ext>
            </a:extLst>
          </p:cNvPr>
          <p:cNvSpPr/>
          <p:nvPr/>
        </p:nvSpPr>
        <p:spPr>
          <a:xfrm>
            <a:off x="3249217" y="2216537"/>
            <a:ext cx="1722267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какое?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E9AF178-EC64-48C2-9173-54363FE36EA9}"/>
              </a:ext>
            </a:extLst>
          </p:cNvPr>
          <p:cNvSpPr/>
          <p:nvPr/>
        </p:nvSpPr>
        <p:spPr>
          <a:xfrm>
            <a:off x="3249216" y="2734322"/>
            <a:ext cx="1722267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какого?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1C2AB23-3403-4834-B324-55C2242160AF}"/>
              </a:ext>
            </a:extLst>
          </p:cNvPr>
          <p:cNvSpPr/>
          <p:nvPr/>
        </p:nvSpPr>
        <p:spPr>
          <a:xfrm>
            <a:off x="3258074" y="3241011"/>
            <a:ext cx="1722267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какому?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A1E4DBE-928E-456D-8107-40327E9FE413}"/>
              </a:ext>
            </a:extLst>
          </p:cNvPr>
          <p:cNvSpPr/>
          <p:nvPr/>
        </p:nvSpPr>
        <p:spPr>
          <a:xfrm>
            <a:off x="3258831" y="3751742"/>
            <a:ext cx="1722267" cy="730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какое?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8ED8AEC-1C30-43CB-9DBB-749F49701AA6}"/>
              </a:ext>
            </a:extLst>
          </p:cNvPr>
          <p:cNvSpPr/>
          <p:nvPr/>
        </p:nvSpPr>
        <p:spPr>
          <a:xfrm>
            <a:off x="3265005" y="5223598"/>
            <a:ext cx="1722267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каком?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6812CDA-A9AE-43DF-8F39-FB1F71EE75E2}"/>
              </a:ext>
            </a:extLst>
          </p:cNvPr>
          <p:cNvSpPr/>
          <p:nvPr/>
        </p:nvSpPr>
        <p:spPr>
          <a:xfrm>
            <a:off x="3266183" y="4481989"/>
            <a:ext cx="1722267" cy="730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каким?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744F82-1694-45F6-A1D7-3D4D9E101B14}"/>
              </a:ext>
            </a:extLst>
          </p:cNvPr>
          <p:cNvSpPr/>
          <p:nvPr/>
        </p:nvSpPr>
        <p:spPr>
          <a:xfrm>
            <a:off x="3249217" y="2216537"/>
            <a:ext cx="1722268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err="1">
                <a:solidFill>
                  <a:srgbClr val="C00000"/>
                </a:solidFill>
              </a:rPr>
              <a:t>ое</a:t>
            </a:r>
            <a:r>
              <a:rPr lang="ru-RU" sz="2400" dirty="0">
                <a:solidFill>
                  <a:srgbClr val="C00000"/>
                </a:solidFill>
              </a:rPr>
              <a:t>  -ее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A690C23-6931-4486-AE26-1D145C85A7FE}"/>
              </a:ext>
            </a:extLst>
          </p:cNvPr>
          <p:cNvSpPr/>
          <p:nvPr/>
        </p:nvSpPr>
        <p:spPr>
          <a:xfrm>
            <a:off x="3249216" y="2734322"/>
            <a:ext cx="1722268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-ого -его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9DB29C5-B2DD-4147-92FA-BB243DDF4B22}"/>
              </a:ext>
            </a:extLst>
          </p:cNvPr>
          <p:cNvSpPr/>
          <p:nvPr/>
        </p:nvSpPr>
        <p:spPr>
          <a:xfrm>
            <a:off x="3258074" y="3241011"/>
            <a:ext cx="1722268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-ому -ему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FEB8B17-9F49-41CB-8849-096ED2961FC9}"/>
              </a:ext>
            </a:extLst>
          </p:cNvPr>
          <p:cNvSpPr/>
          <p:nvPr/>
        </p:nvSpPr>
        <p:spPr>
          <a:xfrm>
            <a:off x="3258830" y="3751742"/>
            <a:ext cx="1722268" cy="730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err="1">
                <a:solidFill>
                  <a:srgbClr val="C00000"/>
                </a:solidFill>
              </a:rPr>
              <a:t>ое</a:t>
            </a:r>
            <a:r>
              <a:rPr lang="ru-RU" sz="2400" dirty="0">
                <a:solidFill>
                  <a:srgbClr val="C00000"/>
                </a:solidFill>
              </a:rPr>
              <a:t>  -ее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239745D-2D41-4754-9199-84EB1F7F9D4D}"/>
              </a:ext>
            </a:extLst>
          </p:cNvPr>
          <p:cNvSpPr/>
          <p:nvPr/>
        </p:nvSpPr>
        <p:spPr>
          <a:xfrm>
            <a:off x="3265005" y="5223598"/>
            <a:ext cx="1722268" cy="4993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-ом -ем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BD299D9-2B7E-4E6F-9C6B-07D2C08A4A7A}"/>
              </a:ext>
            </a:extLst>
          </p:cNvPr>
          <p:cNvSpPr/>
          <p:nvPr/>
        </p:nvSpPr>
        <p:spPr>
          <a:xfrm>
            <a:off x="3266182" y="4481989"/>
            <a:ext cx="1722268" cy="7304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-им  -ым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815854E-A368-4008-8320-BD080DA1673B}"/>
              </a:ext>
            </a:extLst>
          </p:cNvPr>
          <p:cNvSpPr/>
          <p:nvPr/>
        </p:nvSpPr>
        <p:spPr>
          <a:xfrm>
            <a:off x="4971491" y="2216537"/>
            <a:ext cx="1722267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какая?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FE176E1-5C6D-436C-B80D-0745E177A0CE}"/>
              </a:ext>
            </a:extLst>
          </p:cNvPr>
          <p:cNvSpPr/>
          <p:nvPr/>
        </p:nvSpPr>
        <p:spPr>
          <a:xfrm>
            <a:off x="4971490" y="2734322"/>
            <a:ext cx="1722267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какой?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40E6E56-780A-41B0-ABF6-14F565DAEA28}"/>
              </a:ext>
            </a:extLst>
          </p:cNvPr>
          <p:cNvSpPr/>
          <p:nvPr/>
        </p:nvSpPr>
        <p:spPr>
          <a:xfrm>
            <a:off x="4980326" y="3241011"/>
            <a:ext cx="1722267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какой?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2BCC722-0208-4FA3-8721-9DF832168955}"/>
              </a:ext>
            </a:extLst>
          </p:cNvPr>
          <p:cNvSpPr/>
          <p:nvPr/>
        </p:nvSpPr>
        <p:spPr>
          <a:xfrm>
            <a:off x="4981084" y="3751742"/>
            <a:ext cx="1722267" cy="730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какую?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3818928-03A9-4F3D-8468-A4AB6CA31C50}"/>
              </a:ext>
            </a:extLst>
          </p:cNvPr>
          <p:cNvSpPr/>
          <p:nvPr/>
        </p:nvSpPr>
        <p:spPr>
          <a:xfrm>
            <a:off x="4996137" y="5223598"/>
            <a:ext cx="1722267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какой?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15DACBC-D28E-4D60-BA82-85C585CB9179}"/>
              </a:ext>
            </a:extLst>
          </p:cNvPr>
          <p:cNvSpPr/>
          <p:nvPr/>
        </p:nvSpPr>
        <p:spPr>
          <a:xfrm>
            <a:off x="4989204" y="4481989"/>
            <a:ext cx="1722267" cy="730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какой?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какою?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2DA83C-FBFA-4B60-8F78-CEFD93F41927}"/>
              </a:ext>
            </a:extLst>
          </p:cNvPr>
          <p:cNvSpPr/>
          <p:nvPr/>
        </p:nvSpPr>
        <p:spPr>
          <a:xfrm>
            <a:off x="4971491" y="2216537"/>
            <a:ext cx="1722268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err="1">
                <a:solidFill>
                  <a:srgbClr val="C00000"/>
                </a:solidFill>
              </a:rPr>
              <a:t>ая</a:t>
            </a:r>
            <a:r>
              <a:rPr lang="ru-RU" sz="2400" dirty="0">
                <a:solidFill>
                  <a:srgbClr val="C00000"/>
                </a:solidFill>
              </a:rPr>
              <a:t>  -</a:t>
            </a:r>
            <a:r>
              <a:rPr lang="ru-RU" sz="2400" dirty="0" err="1">
                <a:solidFill>
                  <a:srgbClr val="C00000"/>
                </a:solidFill>
              </a:rPr>
              <a:t>яя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3D2A54C-26F0-4DB9-AF2E-B877F7E898D7}"/>
              </a:ext>
            </a:extLst>
          </p:cNvPr>
          <p:cNvSpPr/>
          <p:nvPr/>
        </p:nvSpPr>
        <p:spPr>
          <a:xfrm>
            <a:off x="4971490" y="2734322"/>
            <a:ext cx="1722268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-ой  -ей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C97C1E0-F1D3-4E5C-938C-FA31753198E3}"/>
              </a:ext>
            </a:extLst>
          </p:cNvPr>
          <p:cNvSpPr/>
          <p:nvPr/>
        </p:nvSpPr>
        <p:spPr>
          <a:xfrm>
            <a:off x="4980326" y="3241011"/>
            <a:ext cx="1722268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-ой  -ей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082A036-05DA-4A18-902B-B7CBBB332703}"/>
              </a:ext>
            </a:extLst>
          </p:cNvPr>
          <p:cNvSpPr/>
          <p:nvPr/>
        </p:nvSpPr>
        <p:spPr>
          <a:xfrm>
            <a:off x="4981853" y="3751742"/>
            <a:ext cx="1722268" cy="730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-ую  -</a:t>
            </a:r>
            <a:r>
              <a:rPr lang="ru-RU" sz="2400" dirty="0" err="1">
                <a:solidFill>
                  <a:srgbClr val="C00000"/>
                </a:solidFill>
              </a:rPr>
              <a:t>юю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EDC8194-619F-427C-A217-99E2F2AB5F15}"/>
              </a:ext>
            </a:extLst>
          </p:cNvPr>
          <p:cNvSpPr/>
          <p:nvPr/>
        </p:nvSpPr>
        <p:spPr>
          <a:xfrm>
            <a:off x="4996137" y="5223598"/>
            <a:ext cx="1722268" cy="4993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-ой -ей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DADD23E-F6DF-4223-B910-96B34624D8AC}"/>
              </a:ext>
            </a:extLst>
          </p:cNvPr>
          <p:cNvSpPr/>
          <p:nvPr/>
        </p:nvSpPr>
        <p:spPr>
          <a:xfrm>
            <a:off x="4989204" y="4481989"/>
            <a:ext cx="1722268" cy="7304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>
                <a:solidFill>
                  <a:srgbClr val="C00000"/>
                </a:solidFill>
              </a:rPr>
              <a:t>ой  -</a:t>
            </a:r>
            <a:r>
              <a:rPr lang="ru-RU" sz="2400" dirty="0">
                <a:solidFill>
                  <a:srgbClr val="C00000"/>
                </a:solidFill>
              </a:rPr>
              <a:t>е</a:t>
            </a:r>
            <a:r>
              <a:rPr lang="ru-RU" sz="2400">
                <a:solidFill>
                  <a:srgbClr val="C00000"/>
                </a:solidFill>
              </a:rPr>
              <a:t>й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err="1">
                <a:solidFill>
                  <a:srgbClr val="C00000"/>
                </a:solidFill>
              </a:rPr>
              <a:t>ою</a:t>
            </a:r>
            <a:r>
              <a:rPr lang="ru-RU" sz="2400" dirty="0">
                <a:solidFill>
                  <a:srgbClr val="C00000"/>
                </a:solidFill>
              </a:rPr>
              <a:t>   -ею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6FFF1D-E07C-40C0-A4B2-18861EE5240F}"/>
              </a:ext>
            </a:extLst>
          </p:cNvPr>
          <p:cNvSpPr/>
          <p:nvPr/>
        </p:nvSpPr>
        <p:spPr>
          <a:xfrm>
            <a:off x="1526945" y="2216537"/>
            <a:ext cx="1722267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какой?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2E6A3A5-35BD-456B-8061-C93F1430F4CC}"/>
              </a:ext>
            </a:extLst>
          </p:cNvPr>
          <p:cNvSpPr/>
          <p:nvPr/>
        </p:nvSpPr>
        <p:spPr>
          <a:xfrm>
            <a:off x="1524995" y="2734322"/>
            <a:ext cx="1722267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какого?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F8E8376-607C-4985-8FF3-9DC66BF0ADAE}"/>
              </a:ext>
            </a:extLst>
          </p:cNvPr>
          <p:cNvSpPr/>
          <p:nvPr/>
        </p:nvSpPr>
        <p:spPr>
          <a:xfrm>
            <a:off x="1526943" y="3241011"/>
            <a:ext cx="1722267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какому?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DCF6467-6FD9-4CD9-8930-85E19199FF4B}"/>
              </a:ext>
            </a:extLst>
          </p:cNvPr>
          <p:cNvSpPr/>
          <p:nvPr/>
        </p:nvSpPr>
        <p:spPr>
          <a:xfrm>
            <a:off x="1527698" y="3751742"/>
            <a:ext cx="1722267" cy="73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какой?  какого?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247E1CA-A0ED-4D05-AD98-2BEB2754FC85}"/>
              </a:ext>
            </a:extLst>
          </p:cNvPr>
          <p:cNvSpPr/>
          <p:nvPr/>
        </p:nvSpPr>
        <p:spPr>
          <a:xfrm>
            <a:off x="1533872" y="5223598"/>
            <a:ext cx="1722267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каком?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DBF1FD9-A80E-4C80-AA89-426B46856252}"/>
              </a:ext>
            </a:extLst>
          </p:cNvPr>
          <p:cNvSpPr/>
          <p:nvPr/>
        </p:nvSpPr>
        <p:spPr>
          <a:xfrm>
            <a:off x="1533872" y="4481989"/>
            <a:ext cx="1722267" cy="73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каким?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9EFE0C-F379-4BEF-80E0-7AB2079F71AE}"/>
              </a:ext>
            </a:extLst>
          </p:cNvPr>
          <p:cNvSpPr/>
          <p:nvPr/>
        </p:nvSpPr>
        <p:spPr>
          <a:xfrm>
            <a:off x="1526945" y="2216537"/>
            <a:ext cx="1722268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-ой -</a:t>
            </a:r>
            <a:r>
              <a:rPr lang="ru-RU" sz="2400" dirty="0" err="1">
                <a:solidFill>
                  <a:srgbClr val="C00000"/>
                </a:solidFill>
              </a:rPr>
              <a:t>ый</a:t>
            </a:r>
            <a:r>
              <a:rPr lang="ru-RU" sz="2400" dirty="0">
                <a:solidFill>
                  <a:srgbClr val="C00000"/>
                </a:solidFill>
              </a:rPr>
              <a:t> -</a:t>
            </a:r>
            <a:r>
              <a:rPr lang="ru-RU" sz="2400" dirty="0" err="1">
                <a:solidFill>
                  <a:srgbClr val="C00000"/>
                </a:solidFill>
              </a:rPr>
              <a:t>ий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D74865-5383-43F8-B279-01D4C7FF9844}"/>
              </a:ext>
            </a:extLst>
          </p:cNvPr>
          <p:cNvSpPr/>
          <p:nvPr/>
        </p:nvSpPr>
        <p:spPr>
          <a:xfrm>
            <a:off x="1524995" y="2734322"/>
            <a:ext cx="1722268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-ого  -его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EDD54B-49C1-416B-98FC-1FD34A4B59F7}"/>
              </a:ext>
            </a:extLst>
          </p:cNvPr>
          <p:cNvSpPr/>
          <p:nvPr/>
        </p:nvSpPr>
        <p:spPr>
          <a:xfrm>
            <a:off x="1526943" y="3241011"/>
            <a:ext cx="1722268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-ому  -ему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7A5198-4D7D-4A67-8C9F-944F5DAC669A}"/>
              </a:ext>
            </a:extLst>
          </p:cNvPr>
          <p:cNvSpPr/>
          <p:nvPr/>
        </p:nvSpPr>
        <p:spPr>
          <a:xfrm>
            <a:off x="1535806" y="3751742"/>
            <a:ext cx="1722268" cy="73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-ой -</a:t>
            </a:r>
            <a:r>
              <a:rPr lang="ru-RU" sz="2400" dirty="0" err="1">
                <a:solidFill>
                  <a:srgbClr val="C00000"/>
                </a:solidFill>
              </a:rPr>
              <a:t>ый</a:t>
            </a:r>
            <a:r>
              <a:rPr lang="ru-RU" sz="2400" dirty="0">
                <a:solidFill>
                  <a:srgbClr val="C00000"/>
                </a:solidFill>
              </a:rPr>
              <a:t> -</a:t>
            </a:r>
            <a:r>
              <a:rPr lang="ru-RU" sz="2400" dirty="0" err="1">
                <a:solidFill>
                  <a:srgbClr val="C00000"/>
                </a:solidFill>
              </a:rPr>
              <a:t>ий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-ого  -его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E907E5-FBB5-437E-8777-39962FEFDB42}"/>
              </a:ext>
            </a:extLst>
          </p:cNvPr>
          <p:cNvSpPr/>
          <p:nvPr/>
        </p:nvSpPr>
        <p:spPr>
          <a:xfrm>
            <a:off x="1533872" y="5223598"/>
            <a:ext cx="1722268" cy="499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-ом -ем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0652D16-EEB1-41DE-A3EF-D7E498311B48}"/>
              </a:ext>
            </a:extLst>
          </p:cNvPr>
          <p:cNvSpPr/>
          <p:nvPr/>
        </p:nvSpPr>
        <p:spPr>
          <a:xfrm>
            <a:off x="1533872" y="4481989"/>
            <a:ext cx="1722268" cy="730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-им   -ым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D41294B-8420-4471-9754-854717FE5376}"/>
              </a:ext>
            </a:extLst>
          </p:cNvPr>
          <p:cNvSpPr/>
          <p:nvPr/>
        </p:nvSpPr>
        <p:spPr>
          <a:xfrm>
            <a:off x="6712226" y="4481989"/>
            <a:ext cx="1827323" cy="73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какими?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8977FDE-597E-4E6B-A3B3-E37E82249335}"/>
              </a:ext>
            </a:extLst>
          </p:cNvPr>
          <p:cNvSpPr/>
          <p:nvPr/>
        </p:nvSpPr>
        <p:spPr>
          <a:xfrm>
            <a:off x="6712226" y="4481989"/>
            <a:ext cx="1827324" cy="73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-ими  -</a:t>
            </a:r>
            <a:r>
              <a:rPr lang="ru-RU" sz="2400" dirty="0" err="1">
                <a:solidFill>
                  <a:srgbClr val="C00000"/>
                </a:solidFill>
              </a:rPr>
              <a:t>ыми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AF33324-7525-4BF2-AC96-AE189F8C5CE1}"/>
              </a:ext>
            </a:extLst>
          </p:cNvPr>
          <p:cNvGraphicFramePr>
            <a:graphicFrameLocks noGrp="1"/>
          </p:cNvGraphicFramePr>
          <p:nvPr/>
        </p:nvGraphicFramePr>
        <p:xfrm>
          <a:off x="614993" y="1541837"/>
          <a:ext cx="7910002" cy="67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54992524"/>
                    </a:ext>
                  </a:extLst>
                </a:gridCol>
                <a:gridCol w="5166804">
                  <a:extLst>
                    <a:ext uri="{9D8B030D-6E8A-4147-A177-3AD203B41FA5}">
                      <a16:colId xmlns:a16="http://schemas.microsoft.com/office/drawing/2014/main" val="3075785712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57716490"/>
                    </a:ext>
                  </a:extLst>
                </a:gridCol>
              </a:tblGrid>
              <a:tr h="6718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Единственное число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М.р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.                    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Ср.р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.                      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</a:rPr>
                        <a:t>Ж.р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Множественное число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57742"/>
                  </a:ext>
                </a:extLst>
              </a:tr>
            </a:tbl>
          </a:graphicData>
        </a:graphic>
      </p:graphicFrame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606AEB0-F0DC-40F2-86DB-6306A89A0DF8}"/>
              </a:ext>
            </a:extLst>
          </p:cNvPr>
          <p:cNvGraphicFramePr>
            <a:graphicFrameLocks noGrp="1"/>
          </p:cNvGraphicFramePr>
          <p:nvPr/>
        </p:nvGraphicFramePr>
        <p:xfrm>
          <a:off x="612556" y="2217546"/>
          <a:ext cx="910479" cy="3507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79">
                  <a:extLst>
                    <a:ext uri="{9D8B030D-6E8A-4147-A177-3AD203B41FA5}">
                      <a16:colId xmlns:a16="http://schemas.microsoft.com/office/drawing/2014/main" val="2836674357"/>
                    </a:ext>
                  </a:extLst>
                </a:gridCol>
              </a:tblGrid>
              <a:tr h="5049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И.п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69898"/>
                  </a:ext>
                </a:extLst>
              </a:tr>
              <a:tr h="5049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Р.п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367206"/>
                  </a:ext>
                </a:extLst>
              </a:tr>
              <a:tr h="5049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Д.п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24309"/>
                  </a:ext>
                </a:extLst>
              </a:tr>
              <a:tr h="7418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В.п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03348"/>
                  </a:ext>
                </a:extLst>
              </a:tr>
              <a:tr h="74572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Т.п.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5577"/>
                  </a:ext>
                </a:extLst>
              </a:tr>
              <a:tr h="50498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П.п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550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858232-5F08-4FA0-88DD-8C9867C963BA}"/>
              </a:ext>
            </a:extLst>
          </p:cNvPr>
          <p:cNvSpPr/>
          <p:nvPr/>
        </p:nvSpPr>
        <p:spPr>
          <a:xfrm>
            <a:off x="6693761" y="2216537"/>
            <a:ext cx="1827324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какие?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DF0D4C-55FC-4C1E-93A8-A5A1B43FC474}"/>
              </a:ext>
            </a:extLst>
          </p:cNvPr>
          <p:cNvSpPr/>
          <p:nvPr/>
        </p:nvSpPr>
        <p:spPr>
          <a:xfrm>
            <a:off x="6693760" y="2216537"/>
            <a:ext cx="1827325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err="1">
                <a:solidFill>
                  <a:srgbClr val="C00000"/>
                </a:solidFill>
              </a:rPr>
              <a:t>ие</a:t>
            </a:r>
            <a:r>
              <a:rPr lang="ru-RU" sz="2400" dirty="0">
                <a:solidFill>
                  <a:srgbClr val="C00000"/>
                </a:solidFill>
              </a:rPr>
              <a:t>  -</a:t>
            </a:r>
            <a:r>
              <a:rPr lang="ru-RU" sz="2400" dirty="0" err="1">
                <a:solidFill>
                  <a:srgbClr val="C00000"/>
                </a:solidFill>
              </a:rPr>
              <a:t>ые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BBD028C-73E9-45A9-8535-B96EF608B663}"/>
              </a:ext>
            </a:extLst>
          </p:cNvPr>
          <p:cNvSpPr/>
          <p:nvPr/>
        </p:nvSpPr>
        <p:spPr>
          <a:xfrm>
            <a:off x="6693757" y="2734322"/>
            <a:ext cx="1827323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каких?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76C6F3B-9975-4BF0-9FA8-7E020EB22FED}"/>
              </a:ext>
            </a:extLst>
          </p:cNvPr>
          <p:cNvSpPr/>
          <p:nvPr/>
        </p:nvSpPr>
        <p:spPr>
          <a:xfrm>
            <a:off x="6693756" y="2734322"/>
            <a:ext cx="1827324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-их  -ых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962F63A-7F41-4C3C-B21E-5D4A487D84D3}"/>
              </a:ext>
            </a:extLst>
          </p:cNvPr>
          <p:cNvSpPr/>
          <p:nvPr/>
        </p:nvSpPr>
        <p:spPr>
          <a:xfrm>
            <a:off x="6703348" y="3241011"/>
            <a:ext cx="1827323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каким?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82AA27D-4CFE-4435-99D3-D33D45A850E5}"/>
              </a:ext>
            </a:extLst>
          </p:cNvPr>
          <p:cNvSpPr/>
          <p:nvPr/>
        </p:nvSpPr>
        <p:spPr>
          <a:xfrm>
            <a:off x="6703348" y="3241011"/>
            <a:ext cx="1827324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-им -ым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20CC015-5AC1-48D3-9309-1245356DB106}"/>
              </a:ext>
            </a:extLst>
          </p:cNvPr>
          <p:cNvSpPr/>
          <p:nvPr/>
        </p:nvSpPr>
        <p:spPr>
          <a:xfrm>
            <a:off x="6711513" y="3751496"/>
            <a:ext cx="1827323" cy="73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каких?   какие?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55EC482-781E-43E9-9A82-DFA57295D2F9}"/>
              </a:ext>
            </a:extLst>
          </p:cNvPr>
          <p:cNvSpPr/>
          <p:nvPr/>
        </p:nvSpPr>
        <p:spPr>
          <a:xfrm>
            <a:off x="6703404" y="3751496"/>
            <a:ext cx="1827324" cy="73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-их   -ых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-</a:t>
            </a:r>
            <a:r>
              <a:rPr lang="ru-RU" sz="2400" dirty="0" err="1">
                <a:solidFill>
                  <a:srgbClr val="C00000"/>
                </a:solidFill>
              </a:rPr>
              <a:t>ие</a:t>
            </a:r>
            <a:r>
              <a:rPr lang="ru-RU" sz="2400" dirty="0">
                <a:solidFill>
                  <a:srgbClr val="C00000"/>
                </a:solidFill>
              </a:rPr>
              <a:t>   -</a:t>
            </a:r>
            <a:r>
              <a:rPr lang="ru-RU" sz="2400" dirty="0" err="1">
                <a:solidFill>
                  <a:srgbClr val="C00000"/>
                </a:solidFill>
              </a:rPr>
              <a:t>ые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FF08172-BA5D-4BE2-84AF-D4A264E8FAF9}"/>
              </a:ext>
            </a:extLst>
          </p:cNvPr>
          <p:cNvSpPr/>
          <p:nvPr/>
        </p:nvSpPr>
        <p:spPr>
          <a:xfrm>
            <a:off x="6719161" y="5223598"/>
            <a:ext cx="1827323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каких?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4B6D5-1C5D-4FD6-8869-D68E5725CD25}"/>
              </a:ext>
            </a:extLst>
          </p:cNvPr>
          <p:cNvSpPr/>
          <p:nvPr/>
        </p:nvSpPr>
        <p:spPr>
          <a:xfrm>
            <a:off x="6719161" y="5223598"/>
            <a:ext cx="1827324" cy="499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-их -ых</a:t>
            </a:r>
          </a:p>
        </p:txBody>
      </p:sp>
      <p:sp>
        <p:nvSpPr>
          <p:cNvPr id="60" name="Рамка 59">
            <a:extLst>
              <a:ext uri="{FF2B5EF4-FFF2-40B4-BE49-F238E27FC236}">
                <a16:creationId xmlns:a16="http://schemas.microsoft.com/office/drawing/2014/main" id="{C8E252A7-1F30-417F-AFE1-EAFEA03D422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2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Знак умножения 6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7370173-3FBB-4DAD-9624-853FA7F624F1}"/>
              </a:ext>
            </a:extLst>
          </p:cNvPr>
          <p:cNvSpPr/>
          <p:nvPr/>
        </p:nvSpPr>
        <p:spPr>
          <a:xfrm>
            <a:off x="8505825" y="137375"/>
            <a:ext cx="438333" cy="459432"/>
          </a:xfrm>
          <a:prstGeom prst="mathMultiply">
            <a:avLst>
              <a:gd name="adj1" fmla="val 1470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FEC00AA-481C-4C17-888B-338349B99EB2}"/>
              </a:ext>
            </a:extLst>
          </p:cNvPr>
          <p:cNvSpPr/>
          <p:nvPr/>
        </p:nvSpPr>
        <p:spPr>
          <a:xfrm>
            <a:off x="340726" y="588452"/>
            <a:ext cx="84625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a_FuturaRoundTtlCmDFr" panose="020F0802020204020204" pitchFamily="34" charset="-52"/>
              </a:rPr>
              <a:t>Склонение имён прилагательных</a:t>
            </a:r>
            <a:endParaRPr lang="ru-RU" sz="28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latin typeface="a_FuturaRoundTtlCmDFr" panose="020F0802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951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2" fill="hold">
                      <p:stCondLst>
                        <p:cond delay="0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1" fill="hold">
                      <p:stCondLst>
                        <p:cond delay="0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2" grpId="0" animBg="1"/>
      <p:bldP spid="22" grpId="1" animBg="1"/>
      <p:bldP spid="30" grpId="0" animBg="1"/>
      <p:bldP spid="30" grpId="1" animBg="1"/>
      <p:bldP spid="38" grpId="0" animBg="1"/>
      <p:bldP spid="38" grpId="1" animBg="1"/>
      <p:bldP spid="46" grpId="0" animBg="1"/>
      <p:bldP spid="46" grpId="1" animBg="1"/>
      <p:bldP spid="54" grpId="0" animBg="1"/>
      <p:bldP spid="54" grpId="1" animBg="1"/>
      <p:bldP spid="9" grpId="0" animBg="1"/>
      <p:bldP spid="9" grpId="1" animBg="1"/>
      <p:bldP spid="23" grpId="0" animBg="1"/>
      <p:bldP spid="23" grpId="1" animBg="1"/>
      <p:bldP spid="31" grpId="0" animBg="1"/>
      <p:bldP spid="31" grpId="1" animBg="1"/>
      <p:bldP spid="39" grpId="0" animBg="1"/>
      <p:bldP spid="39" grpId="1" animBg="1"/>
      <p:bldP spid="47" grpId="0" animBg="1"/>
      <p:bldP spid="47" grpId="1" animBg="1"/>
      <p:bldP spid="55" grpId="0" animBg="1"/>
      <p:bldP spid="55" grpId="1" animBg="1"/>
      <p:bldP spid="10" grpId="0" animBg="1"/>
      <p:bldP spid="10" grpId="1" animBg="1"/>
      <p:bldP spid="24" grpId="0" animBg="1"/>
      <p:bldP spid="24" grpId="1" animBg="1"/>
      <p:bldP spid="32" grpId="0" animBg="1"/>
      <p:bldP spid="32" grpId="1" animBg="1"/>
      <p:bldP spid="40" grpId="0" animBg="1"/>
      <p:bldP spid="40" grpId="1" animBg="1"/>
      <p:bldP spid="48" grpId="0" animBg="1"/>
      <p:bldP spid="48" grpId="1" animBg="1"/>
      <p:bldP spid="56" grpId="0" animBg="1"/>
      <p:bldP spid="56" grpId="1" animBg="1"/>
      <p:bldP spid="11" grpId="0" animBg="1"/>
      <p:bldP spid="11" grpId="1" animBg="1"/>
      <p:bldP spid="25" grpId="0" animBg="1"/>
      <p:bldP spid="25" grpId="1" animBg="1"/>
      <p:bldP spid="33" grpId="0" animBg="1"/>
      <p:bldP spid="33" grpId="1" animBg="1"/>
      <p:bldP spid="41" grpId="0" animBg="1"/>
      <p:bldP spid="41" grpId="1" animBg="1"/>
      <p:bldP spid="49" grpId="0" animBg="1"/>
      <p:bldP spid="49" grpId="1" animBg="1"/>
      <p:bldP spid="57" grpId="0" animBg="1"/>
      <p:bldP spid="57" grpId="1" animBg="1"/>
      <p:bldP spid="6" grpId="0" animBg="1"/>
      <p:bldP spid="6" grpId="1" animBg="1"/>
      <p:bldP spid="14" grpId="0" animBg="1"/>
      <p:bldP spid="14" grpId="1" animBg="1"/>
      <p:bldP spid="28" grpId="0" animBg="1"/>
      <p:bldP spid="28" grpId="1" animBg="1"/>
      <p:bldP spid="36" grpId="0" animBg="1"/>
      <p:bldP spid="36" grpId="1" animBg="1"/>
      <p:bldP spid="44" grpId="0" animBg="1"/>
      <p:bldP spid="44" grpId="1" animBg="1"/>
      <p:bldP spid="52" grpId="0" animBg="1"/>
      <p:bldP spid="52" grpId="1" animBg="1"/>
      <p:bldP spid="7" grpId="0" animBg="1"/>
      <p:bldP spid="7" grpId="1" animBg="1"/>
      <p:bldP spid="15" grpId="0" animBg="1"/>
      <p:bldP spid="15" grpId="1" animBg="1"/>
      <p:bldP spid="29" grpId="0" animBg="1"/>
      <p:bldP spid="29" grpId="1" animBg="1"/>
      <p:bldP spid="37" grpId="0" animBg="1"/>
      <p:bldP spid="37" grpId="1" animBg="1"/>
      <p:bldP spid="45" grpId="0" animBg="1"/>
      <p:bldP spid="45" grpId="1" animBg="1"/>
      <p:bldP spid="53" grpId="0" animBg="1"/>
      <p:bldP spid="53" grpId="1" animBg="1"/>
      <p:bldP spid="58" grpId="0" animBg="1"/>
      <p:bldP spid="58" grpId="1" animBg="1"/>
      <p:bldP spid="59" grpId="0" animBg="1"/>
      <p:bldP spid="59" grpId="1" animBg="1"/>
      <p:bldP spid="12" grpId="0" animBg="1"/>
      <p:bldP spid="12" grpId="1" animBg="1"/>
      <p:bldP spid="13" grpId="0" animBg="1"/>
      <p:bldP spid="13" grpId="1" animBg="1"/>
      <p:bldP spid="26" grpId="0" animBg="1"/>
      <p:bldP spid="26" grpId="1" animBg="1"/>
      <p:bldP spid="27" grpId="0" animBg="1"/>
      <p:bldP spid="27" grpId="1" animBg="1"/>
      <p:bldP spid="34" grpId="0" animBg="1"/>
      <p:bldP spid="34" grpId="1" animBg="1"/>
      <p:bldP spid="35" grpId="0" animBg="1"/>
      <p:bldP spid="35" grpId="1" animBg="1"/>
      <p:bldP spid="42" grpId="0" animBg="1"/>
      <p:bldP spid="42" grpId="1" animBg="1"/>
      <p:bldP spid="43" grpId="0" animBg="1"/>
      <p:bldP spid="43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&quot;Назад&quot; или &quot;Предыдущий&quot;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21038C4-54E4-47E8-B306-E7327047C50B}"/>
              </a:ext>
            </a:extLst>
          </p:cNvPr>
          <p:cNvSpPr/>
          <p:nvPr/>
        </p:nvSpPr>
        <p:spPr>
          <a:xfrm>
            <a:off x="199416" y="187071"/>
            <a:ext cx="346227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Знак умножения 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6E39A3E-710B-4CF8-8EBD-3E80E509479E}"/>
              </a:ext>
            </a:extLst>
          </p:cNvPr>
          <p:cNvSpPr/>
          <p:nvPr/>
        </p:nvSpPr>
        <p:spPr>
          <a:xfrm>
            <a:off x="8505825" y="137375"/>
            <a:ext cx="438333" cy="459432"/>
          </a:xfrm>
          <a:prstGeom prst="mathMultiply">
            <a:avLst>
              <a:gd name="adj1" fmla="val 1470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AC56D-0F42-4DAF-8F92-EBCF360B4CEC}"/>
              </a:ext>
            </a:extLst>
          </p:cNvPr>
          <p:cNvSpPr txBox="1"/>
          <p:nvPr/>
        </p:nvSpPr>
        <p:spPr>
          <a:xfrm>
            <a:off x="1672337" y="749869"/>
            <a:ext cx="5799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Источники информации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1AB973-78CF-4783-B1D2-AFF488BD6265}"/>
              </a:ext>
            </a:extLst>
          </p:cNvPr>
          <p:cNvSpPr txBox="1"/>
          <p:nvPr/>
        </p:nvSpPr>
        <p:spPr>
          <a:xfrm>
            <a:off x="957413" y="1883343"/>
            <a:ext cx="7245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://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didaktor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ru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texnologicheskij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priyom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-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sorbonka</a:t>
            </a:r>
            <a:r>
              <a:rPr lang="ru-RU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технологический  прием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Анимированная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орбонка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», автор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Аствацатуров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Г.О.</a:t>
            </a:r>
          </a:p>
        </p:txBody>
      </p:sp>
      <p:sp>
        <p:nvSpPr>
          <p:cNvPr id="13" name="Рамка 12">
            <a:extLst>
              <a:ext uri="{FF2B5EF4-FFF2-40B4-BE49-F238E27FC236}">
                <a16:creationId xmlns:a16="http://schemas.microsoft.com/office/drawing/2014/main" id="{B917D8B1-54C2-4A7F-AE49-BC8BA7D34921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2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95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341</Words>
  <Application>Microsoft Office PowerPoint</Application>
  <PresentationFormat>Экран (4:3)</PresentationFormat>
  <Paragraphs>84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Times New Roman</vt:lpstr>
      <vt:lpstr>Calibri Light</vt:lpstr>
      <vt:lpstr>Arial</vt:lpstr>
      <vt:lpstr>Calibri</vt:lpstr>
      <vt:lpstr>a_FuturaRoundTtlCmDFr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col.andrej2012@yandex.ru</dc:creator>
  <cp:lastModifiedBy>col.andrej2012@yandex.ru</cp:lastModifiedBy>
  <cp:revision>17</cp:revision>
  <dcterms:created xsi:type="dcterms:W3CDTF">2022-01-16T07:01:11Z</dcterms:created>
  <dcterms:modified xsi:type="dcterms:W3CDTF">2022-02-08T10:35:45Z</dcterms:modified>
</cp:coreProperties>
</file>