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2"/>
  </p:notesMasterIdLst>
  <p:sldIdLst>
    <p:sldId id="258" r:id="rId2"/>
    <p:sldId id="260" r:id="rId3"/>
    <p:sldId id="261" r:id="rId4"/>
    <p:sldId id="262" r:id="rId5"/>
    <p:sldId id="306" r:id="rId6"/>
    <p:sldId id="263" r:id="rId7"/>
    <p:sldId id="346" r:id="rId8"/>
    <p:sldId id="347" r:id="rId9"/>
    <p:sldId id="265" r:id="rId10"/>
    <p:sldId id="345" r:id="rId11"/>
    <p:sldId id="269" r:id="rId12"/>
    <p:sldId id="267" r:id="rId13"/>
    <p:sldId id="268" r:id="rId14"/>
    <p:sldId id="273" r:id="rId15"/>
    <p:sldId id="307" r:id="rId16"/>
    <p:sldId id="334" r:id="rId17"/>
    <p:sldId id="335" r:id="rId18"/>
    <p:sldId id="338" r:id="rId19"/>
    <p:sldId id="336" r:id="rId20"/>
    <p:sldId id="339" r:id="rId21"/>
    <p:sldId id="340" r:id="rId22"/>
    <p:sldId id="341" r:id="rId23"/>
    <p:sldId id="281" r:id="rId24"/>
    <p:sldId id="308" r:id="rId25"/>
    <p:sldId id="342" r:id="rId26"/>
    <p:sldId id="332" r:id="rId27"/>
    <p:sldId id="283" r:id="rId28"/>
    <p:sldId id="309" r:id="rId29"/>
    <p:sldId id="311" r:id="rId30"/>
    <p:sldId id="333" r:id="rId31"/>
    <p:sldId id="310" r:id="rId32"/>
    <p:sldId id="348" r:id="rId33"/>
    <p:sldId id="314" r:id="rId34"/>
    <p:sldId id="313" r:id="rId35"/>
    <p:sldId id="349" r:id="rId36"/>
    <p:sldId id="350" r:id="rId37"/>
    <p:sldId id="351" r:id="rId38"/>
    <p:sldId id="312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44" r:id="rId53"/>
    <p:sldId id="352" r:id="rId54"/>
    <p:sldId id="353" r:id="rId55"/>
    <p:sldId id="354" r:id="rId56"/>
    <p:sldId id="328" r:id="rId57"/>
    <p:sldId id="329" r:id="rId58"/>
    <p:sldId id="330" r:id="rId59"/>
    <p:sldId id="331" r:id="rId60"/>
    <p:sldId id="288" r:id="rId61"/>
  </p:sldIdLst>
  <p:sldSz cx="9144000" cy="5143500" type="screen16x9"/>
  <p:notesSz cx="6858000" cy="9144000"/>
  <p:embeddedFontLst>
    <p:embeddedFont>
      <p:font typeface="Archivo" panose="020B0604020202020204" charset="0"/>
      <p:regular r:id="rId63"/>
      <p:bold r:id="rId64"/>
      <p:italic r:id="rId65"/>
      <p:boldItalic r:id="rId66"/>
    </p:embeddedFont>
    <p:embeddedFont>
      <p:font typeface="Comfortaa" panose="020B0604020202020204" charset="0"/>
      <p:regular r:id="rId67"/>
      <p:bold r:id="rId68"/>
    </p:embeddedFont>
    <p:embeddedFont>
      <p:font typeface="Kristen ITC" panose="03050502040202030202" pitchFamily="66" charset="0"/>
      <p:regular r:id="rId69"/>
    </p:embeddedFont>
    <p:embeddedFont>
      <p:font typeface="Nunito Light" pitchFamily="2" charset="0"/>
      <p:regular r:id="rId70"/>
      <p:italic r:id="rId71"/>
    </p:embeddedFont>
    <p:embeddedFont>
      <p:font typeface="Paytone One" panose="020B0604020202020204" pitchFamily="34" charset="0"/>
      <p:regular r:id="rId72"/>
    </p:embeddedFont>
    <p:embeddedFont>
      <p:font typeface="Permanent Marker" panose="020B0604020202020204" charset="0"/>
      <p:regular r:id="rId73"/>
    </p:embeddedFont>
    <p:embeddedFont>
      <p:font typeface="Raleway SemiBold" pitchFamily="2" charset="0"/>
      <p:bold r:id="rId74"/>
      <p:boldItalic r:id="rId75"/>
    </p:embeddedFont>
    <p:embeddedFont>
      <p:font typeface="Titan One" panose="020B0604020202020204" charset="0"/>
      <p:regular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0346CF-308E-40A5-8B67-DEE001EA5F7F}">
  <a:tblStyle styleId="{290346CF-308E-40A5-8B67-DEE001EA5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07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57949137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57949137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39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01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3da1a4385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3da1a4385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93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15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14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720000" y="3302100"/>
            <a:ext cx="41343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40257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62800" y="540000"/>
            <a:ext cx="30612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 flipH="1">
            <a:off x="191660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 flipH="1">
            <a:off x="1916605" y="1989800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 idx="2"/>
          </p:nvPr>
        </p:nvSpPr>
        <p:spPr>
          <a:xfrm flipH="1">
            <a:off x="566679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3"/>
          </p:nvPr>
        </p:nvSpPr>
        <p:spPr>
          <a:xfrm flipH="1">
            <a:off x="5045495" y="1992150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ctrTitle" idx="4"/>
          </p:nvPr>
        </p:nvSpPr>
        <p:spPr>
          <a:xfrm flipH="1">
            <a:off x="1916605" y="32119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5"/>
          </p:nvPr>
        </p:nvSpPr>
        <p:spPr>
          <a:xfrm flipH="1">
            <a:off x="1916605" y="3728102"/>
            <a:ext cx="2262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 idx="6"/>
          </p:nvPr>
        </p:nvSpPr>
        <p:spPr>
          <a:xfrm flipH="1">
            <a:off x="5412095" y="32119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7"/>
          </p:nvPr>
        </p:nvSpPr>
        <p:spPr>
          <a:xfrm flipH="1">
            <a:off x="4801895" y="3728100"/>
            <a:ext cx="242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8"/>
          </p:nvPr>
        </p:nvSpPr>
        <p:spPr>
          <a:xfrm>
            <a:off x="1883050" y="355650"/>
            <a:ext cx="5377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 flipH="1">
            <a:off x="5508816" y="2315349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 flipH="1">
            <a:off x="5508816" y="279018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2"/>
          </p:nvPr>
        </p:nvSpPr>
        <p:spPr>
          <a:xfrm flipH="1">
            <a:off x="2074584" y="23153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 flipH="1">
            <a:off x="1520484" y="279018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ctrTitle" idx="4"/>
          </p:nvPr>
        </p:nvSpPr>
        <p:spPr>
          <a:xfrm flipH="1">
            <a:off x="5508816" y="339647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5"/>
          </p:nvPr>
        </p:nvSpPr>
        <p:spPr>
          <a:xfrm flipH="1">
            <a:off x="5333991" y="3866895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 idx="6"/>
          </p:nvPr>
        </p:nvSpPr>
        <p:spPr>
          <a:xfrm flipH="1">
            <a:off x="2074584" y="124262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7"/>
          </p:nvPr>
        </p:nvSpPr>
        <p:spPr>
          <a:xfrm flipH="1">
            <a:off x="1695309" y="1715193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8"/>
          </p:nvPr>
        </p:nvSpPr>
        <p:spPr>
          <a:xfrm flipH="1">
            <a:off x="5508816" y="124262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9"/>
          </p:nvPr>
        </p:nvSpPr>
        <p:spPr>
          <a:xfrm flipH="1">
            <a:off x="5333991" y="1715193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13"/>
          </p:nvPr>
        </p:nvSpPr>
        <p:spPr>
          <a:xfrm flipH="1">
            <a:off x="1811184" y="3396471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4"/>
          </p:nvPr>
        </p:nvSpPr>
        <p:spPr>
          <a:xfrm flipH="1">
            <a:off x="1695309" y="3866895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15"/>
          </p:nvPr>
        </p:nvSpPr>
        <p:spPr>
          <a:xfrm>
            <a:off x="1038500" y="355650"/>
            <a:ext cx="70668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>
            <a:spLocks noGrp="1"/>
          </p:cNvSpPr>
          <p:nvPr>
            <p:ph type="ctrTitle"/>
          </p:nvPr>
        </p:nvSpPr>
        <p:spPr>
          <a:xfrm flipH="1">
            <a:off x="4059700" y="1806600"/>
            <a:ext cx="4405500" cy="23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 flipH="1">
            <a:off x="5809800" y="40257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9125" y="540000"/>
            <a:ext cx="3054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ctrTitle"/>
          </p:nvPr>
        </p:nvSpPr>
        <p:spPr>
          <a:xfrm flipH="1">
            <a:off x="3657725" y="2919000"/>
            <a:ext cx="43710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 flipH="1">
            <a:off x="3533825" y="1273800"/>
            <a:ext cx="4494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3">
  <p:cSld name="CUSTOM_10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64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 flipH="1">
            <a:off x="720000" y="2736210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720000" y="1671900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389375" y="2831450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 flipH="1">
            <a:off x="3675275" y="3414600"/>
            <a:ext cx="43242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0975" y="1524700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5400000">
            <a:off x="6825888" y="954900"/>
            <a:ext cx="1944600" cy="5373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373513" y="209550"/>
            <a:ext cx="1944600" cy="5373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 flipH="1">
            <a:off x="6831950" y="2137194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 flipH="1">
            <a:off x="5543450" y="3063890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 idx="2"/>
          </p:nvPr>
        </p:nvSpPr>
        <p:spPr>
          <a:xfrm flipH="1">
            <a:off x="790625" y="1391857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 flipH="1">
            <a:off x="790625" y="2330102"/>
            <a:ext cx="2463900" cy="11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790625" y="356125"/>
            <a:ext cx="75627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813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24825" y="2359200"/>
            <a:ext cx="3976800" cy="24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688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 rot="143">
            <a:off x="12297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 flipH="1">
            <a:off x="4400400" y="2097550"/>
            <a:ext cx="4023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625150" y="354225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 flipH="1">
            <a:off x="4541716" y="2671500"/>
            <a:ext cx="21696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 flipH="1">
            <a:off x="2432684" y="1704917"/>
            <a:ext cx="19581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 flipH="1">
            <a:off x="2432766" y="2190550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 flipH="1">
            <a:off x="4874416" y="3157125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9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719;p27">
            <a:extLst>
              <a:ext uri="{FF2B5EF4-FFF2-40B4-BE49-F238E27FC236}">
                <a16:creationId xmlns:a16="http://schemas.microsoft.com/office/drawing/2014/main" id="{F9B08FFB-F9E8-43CB-BF0F-B1640E588113}"/>
              </a:ext>
            </a:extLst>
          </p:cNvPr>
          <p:cNvGrpSpPr/>
          <p:nvPr/>
        </p:nvGrpSpPr>
        <p:grpSpPr>
          <a:xfrm rot="582123">
            <a:off x="1351674" y="2271373"/>
            <a:ext cx="1490486" cy="960916"/>
            <a:chOff x="-75881" y="2283499"/>
            <a:chExt cx="772313" cy="497910"/>
          </a:xfrm>
        </p:grpSpPr>
        <p:sp>
          <p:nvSpPr>
            <p:cNvPr id="12" name="Google Shape;720;p27">
              <a:extLst>
                <a:ext uri="{FF2B5EF4-FFF2-40B4-BE49-F238E27FC236}">
                  <a16:creationId xmlns:a16="http://schemas.microsoft.com/office/drawing/2014/main" id="{0CF39E18-2E4C-465A-BA5E-B994F68E2580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21;p27">
              <a:extLst>
                <a:ext uri="{FF2B5EF4-FFF2-40B4-BE49-F238E27FC236}">
                  <a16:creationId xmlns:a16="http://schemas.microsoft.com/office/drawing/2014/main" id="{520D1AEF-FD9E-4F6D-A321-BB36D0918C1D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2431780" y="2456189"/>
            <a:ext cx="5939588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10094197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9695299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19;p27">
            <a:extLst>
              <a:ext uri="{FF2B5EF4-FFF2-40B4-BE49-F238E27FC236}">
                <a16:creationId xmlns:a16="http://schemas.microsoft.com/office/drawing/2014/main" id="{484D6941-CD46-42CF-BDBF-F41C057E5FB7}"/>
              </a:ext>
            </a:extLst>
          </p:cNvPr>
          <p:cNvGrpSpPr/>
          <p:nvPr/>
        </p:nvGrpSpPr>
        <p:grpSpPr>
          <a:xfrm>
            <a:off x="844855" y="1191739"/>
            <a:ext cx="1490486" cy="960916"/>
            <a:chOff x="-75881" y="2283499"/>
            <a:chExt cx="772313" cy="497910"/>
          </a:xfrm>
        </p:grpSpPr>
        <p:sp>
          <p:nvSpPr>
            <p:cNvPr id="9" name="Google Shape;720;p27">
              <a:extLst>
                <a:ext uri="{FF2B5EF4-FFF2-40B4-BE49-F238E27FC236}">
                  <a16:creationId xmlns:a16="http://schemas.microsoft.com/office/drawing/2014/main" id="{5DD7DA1C-2C08-48F5-8584-500D3725DE05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21;p27">
              <a:extLst>
                <a:ext uri="{FF2B5EF4-FFF2-40B4-BE49-F238E27FC236}">
                  <a16:creationId xmlns:a16="http://schemas.microsoft.com/office/drawing/2014/main" id="{B027A4CD-5501-4017-8F7F-2AADA295CBEA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16C23BBF-6763-4EDA-B4E2-193F3B25F05D}"/>
              </a:ext>
            </a:extLst>
          </p:cNvPr>
          <p:cNvSpPr/>
          <p:nvPr/>
        </p:nvSpPr>
        <p:spPr>
          <a:xfrm>
            <a:off x="4339521" y="1803558"/>
            <a:ext cx="2512670" cy="25494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4A60D8D-FC30-4DBE-91CD-B960F75FF4CF}"/>
              </a:ext>
            </a:extLst>
          </p:cNvPr>
          <p:cNvSpPr/>
          <p:nvPr/>
        </p:nvSpPr>
        <p:spPr>
          <a:xfrm>
            <a:off x="1299343" y="1771725"/>
            <a:ext cx="2512670" cy="25494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9" name="Google Shape;872;p31">
            <a:extLst>
              <a:ext uri="{FF2B5EF4-FFF2-40B4-BE49-F238E27FC236}">
                <a16:creationId xmlns:a16="http://schemas.microsoft.com/office/drawing/2014/main" id="{B7DDFB0E-D6E1-4158-B8DD-FBF4BEEB891C}"/>
              </a:ext>
            </a:extLst>
          </p:cNvPr>
          <p:cNvGrpSpPr/>
          <p:nvPr/>
        </p:nvGrpSpPr>
        <p:grpSpPr>
          <a:xfrm>
            <a:off x="1299343" y="1325363"/>
            <a:ext cx="2559054" cy="3029902"/>
            <a:chOff x="6096275" y="2025923"/>
            <a:chExt cx="1901098" cy="2324526"/>
          </a:xfrm>
        </p:grpSpPr>
        <p:sp>
          <p:nvSpPr>
            <p:cNvPr id="10" name="Google Shape;873;p31">
              <a:extLst>
                <a:ext uri="{FF2B5EF4-FFF2-40B4-BE49-F238E27FC236}">
                  <a16:creationId xmlns:a16="http://schemas.microsoft.com/office/drawing/2014/main" id="{48D3F5AC-708D-4541-8C7A-ED8FDCEBE123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;p31">
              <a:extLst>
                <a:ext uri="{FF2B5EF4-FFF2-40B4-BE49-F238E27FC236}">
                  <a16:creationId xmlns:a16="http://schemas.microsoft.com/office/drawing/2014/main" id="{FCD3A2D4-7671-414E-B9E1-3FC5314353F3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Google Shape;829;p30">
            <a:extLst>
              <a:ext uri="{FF2B5EF4-FFF2-40B4-BE49-F238E27FC236}">
                <a16:creationId xmlns:a16="http://schemas.microsoft.com/office/drawing/2014/main" id="{CA54773C-BEC0-45B1-84B3-A8F8278A7DFD}"/>
              </a:ext>
            </a:extLst>
          </p:cNvPr>
          <p:cNvSpPr txBox="1">
            <a:spLocks/>
          </p:cNvSpPr>
          <p:nvPr/>
        </p:nvSpPr>
        <p:spPr>
          <a:xfrm>
            <a:off x="4683131" y="291408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КОГДА?</a:t>
            </a:r>
            <a:endParaRPr lang="tr-T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C920602-716D-4FA3-8F10-D41C1F8D2BB1}"/>
              </a:ext>
            </a:extLst>
          </p:cNvPr>
          <p:cNvSpPr/>
          <p:nvPr/>
        </p:nvSpPr>
        <p:spPr>
          <a:xfrm>
            <a:off x="2389651" y="150094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Kristen ITC" panose="03050502040202030202" pitchFamily="66" charset="0"/>
              </a:rPr>
              <a:t>В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Kristen ITC" panose="03050502040202030202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276DABF-603B-4C97-8B02-6AC380BAD312}"/>
              </a:ext>
            </a:extLst>
          </p:cNvPr>
          <p:cNvSpPr/>
          <p:nvPr/>
        </p:nvSpPr>
        <p:spPr>
          <a:xfrm>
            <a:off x="1944691" y="2491179"/>
            <a:ext cx="13083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вторник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E3EFEB0-A5FE-454B-85FE-41E7B11F7661}"/>
              </a:ext>
            </a:extLst>
          </p:cNvPr>
          <p:cNvSpPr/>
          <p:nvPr/>
        </p:nvSpPr>
        <p:spPr>
          <a:xfrm>
            <a:off x="2086031" y="2920371"/>
            <a:ext cx="1056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средУ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B70E06F-275F-4797-85CB-3B385A2A5A55}"/>
              </a:ext>
            </a:extLst>
          </p:cNvPr>
          <p:cNvSpPr/>
          <p:nvPr/>
        </p:nvSpPr>
        <p:spPr>
          <a:xfrm>
            <a:off x="1976226" y="3297735"/>
            <a:ext cx="1276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четверг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D74A29C-B6FD-4CE4-B033-BF5D1503C1A0}"/>
              </a:ext>
            </a:extLst>
          </p:cNvPr>
          <p:cNvSpPr/>
          <p:nvPr/>
        </p:nvSpPr>
        <p:spPr>
          <a:xfrm>
            <a:off x="4892037" y="2353931"/>
            <a:ext cx="13532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субботУ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CF32D46-47A4-4CA2-91F7-6F77EADBF69C}"/>
              </a:ext>
            </a:extLst>
          </p:cNvPr>
          <p:cNvSpPr/>
          <p:nvPr/>
        </p:nvSpPr>
        <p:spPr>
          <a:xfrm>
            <a:off x="1935063" y="3694579"/>
            <a:ext cx="1372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пятницУ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405E5B1-937E-4D1D-8925-EA3042766386}"/>
              </a:ext>
            </a:extLst>
          </p:cNvPr>
          <p:cNvSpPr/>
          <p:nvPr/>
        </p:nvSpPr>
        <p:spPr>
          <a:xfrm>
            <a:off x="1580127" y="2088464"/>
            <a:ext cx="2031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понедельник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grpSp>
        <p:nvGrpSpPr>
          <p:cNvPr id="20" name="Google Shape;1311;p41">
            <a:extLst>
              <a:ext uri="{FF2B5EF4-FFF2-40B4-BE49-F238E27FC236}">
                <a16:creationId xmlns:a16="http://schemas.microsoft.com/office/drawing/2014/main" id="{A7CAABC7-A800-4819-B5CF-297189F00C10}"/>
              </a:ext>
            </a:extLst>
          </p:cNvPr>
          <p:cNvGrpSpPr/>
          <p:nvPr/>
        </p:nvGrpSpPr>
        <p:grpSpPr>
          <a:xfrm>
            <a:off x="4683131" y="573976"/>
            <a:ext cx="647326" cy="623076"/>
            <a:chOff x="891532" y="2489185"/>
            <a:chExt cx="855063" cy="877626"/>
          </a:xfrm>
        </p:grpSpPr>
        <p:sp>
          <p:nvSpPr>
            <p:cNvPr id="21" name="Google Shape;1312;p41">
              <a:extLst>
                <a:ext uri="{FF2B5EF4-FFF2-40B4-BE49-F238E27FC236}">
                  <a16:creationId xmlns:a16="http://schemas.microsoft.com/office/drawing/2014/main" id="{6E0D4BE6-FC58-43AF-B5AD-FE64B6342E80}"/>
                </a:ext>
              </a:extLst>
            </p:cNvPr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313;p41">
              <a:extLst>
                <a:ext uri="{FF2B5EF4-FFF2-40B4-BE49-F238E27FC236}">
                  <a16:creationId xmlns:a16="http://schemas.microsoft.com/office/drawing/2014/main" id="{2D1179D4-FD31-49E2-95F0-934CCB4A72AA}"/>
                </a:ext>
              </a:extLst>
            </p:cNvPr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14;p41">
              <a:extLst>
                <a:ext uri="{FF2B5EF4-FFF2-40B4-BE49-F238E27FC236}">
                  <a16:creationId xmlns:a16="http://schemas.microsoft.com/office/drawing/2014/main" id="{931BA096-29C0-414E-9911-298F4E6E98DB}"/>
                </a:ext>
              </a:extLst>
            </p:cNvPr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15;p41">
              <a:extLst>
                <a:ext uri="{FF2B5EF4-FFF2-40B4-BE49-F238E27FC236}">
                  <a16:creationId xmlns:a16="http://schemas.microsoft.com/office/drawing/2014/main" id="{6E04B227-8AE9-40DF-8E66-EAA52F656E48}"/>
                </a:ext>
              </a:extLst>
            </p:cNvPr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16;p41">
              <a:extLst>
                <a:ext uri="{FF2B5EF4-FFF2-40B4-BE49-F238E27FC236}">
                  <a16:creationId xmlns:a16="http://schemas.microsoft.com/office/drawing/2014/main" id="{DC55E5D6-2ADC-4458-91CB-79780C2CE110}"/>
                </a:ext>
              </a:extLst>
            </p:cNvPr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" name="Google Shape;872;p31">
            <a:extLst>
              <a:ext uri="{FF2B5EF4-FFF2-40B4-BE49-F238E27FC236}">
                <a16:creationId xmlns:a16="http://schemas.microsoft.com/office/drawing/2014/main" id="{7AB94333-B60D-4F1E-BF20-EA19480CAE4D}"/>
              </a:ext>
            </a:extLst>
          </p:cNvPr>
          <p:cNvGrpSpPr/>
          <p:nvPr/>
        </p:nvGrpSpPr>
        <p:grpSpPr>
          <a:xfrm>
            <a:off x="4273900" y="1336021"/>
            <a:ext cx="2559054" cy="3029902"/>
            <a:chOff x="6096275" y="2025923"/>
            <a:chExt cx="1901098" cy="2324526"/>
          </a:xfrm>
        </p:grpSpPr>
        <p:sp>
          <p:nvSpPr>
            <p:cNvPr id="27" name="Google Shape;873;p31">
              <a:extLst>
                <a:ext uri="{FF2B5EF4-FFF2-40B4-BE49-F238E27FC236}">
                  <a16:creationId xmlns:a16="http://schemas.microsoft.com/office/drawing/2014/main" id="{F3DA9AC2-1136-48B4-B84F-A452610B7DF8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4;p31">
              <a:extLst>
                <a:ext uri="{FF2B5EF4-FFF2-40B4-BE49-F238E27FC236}">
                  <a16:creationId xmlns:a16="http://schemas.microsoft.com/office/drawing/2014/main" id="{D16ACBE0-8D0B-4411-98E4-EF85351D0194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91A7D50-51E8-4E37-BB56-057FB27DB260}"/>
              </a:ext>
            </a:extLst>
          </p:cNvPr>
          <p:cNvSpPr/>
          <p:nvPr/>
        </p:nvSpPr>
        <p:spPr>
          <a:xfrm>
            <a:off x="5373742" y="147004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68AE64-8E6A-4D0C-8371-5651E277D8BD}"/>
              </a:ext>
            </a:extLst>
          </p:cNvPr>
          <p:cNvSpPr/>
          <p:nvPr/>
        </p:nvSpPr>
        <p:spPr>
          <a:xfrm>
            <a:off x="4579454" y="2815596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воскресенье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grpSp>
        <p:nvGrpSpPr>
          <p:cNvPr id="31" name="Google Shape;872;p31">
            <a:extLst>
              <a:ext uri="{FF2B5EF4-FFF2-40B4-BE49-F238E27FC236}">
                <a16:creationId xmlns:a16="http://schemas.microsoft.com/office/drawing/2014/main" id="{8B65E4B9-7503-4796-B895-E142B1319C76}"/>
              </a:ext>
            </a:extLst>
          </p:cNvPr>
          <p:cNvGrpSpPr/>
          <p:nvPr/>
        </p:nvGrpSpPr>
        <p:grpSpPr>
          <a:xfrm>
            <a:off x="6642320" y="1531477"/>
            <a:ext cx="2559054" cy="3029902"/>
            <a:chOff x="6096275" y="2025923"/>
            <a:chExt cx="1901098" cy="2324526"/>
          </a:xfrm>
        </p:grpSpPr>
        <p:sp>
          <p:nvSpPr>
            <p:cNvPr id="33" name="Google Shape;873;p31">
              <a:extLst>
                <a:ext uri="{FF2B5EF4-FFF2-40B4-BE49-F238E27FC236}">
                  <a16:creationId xmlns:a16="http://schemas.microsoft.com/office/drawing/2014/main" id="{8F40A881-6646-42DF-9A44-44F147B80B74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4;p31">
              <a:extLst>
                <a:ext uri="{FF2B5EF4-FFF2-40B4-BE49-F238E27FC236}">
                  <a16:creationId xmlns:a16="http://schemas.microsoft.com/office/drawing/2014/main" id="{3E4AE15F-4D92-47A0-BE23-230AB1F7BA25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Dikdörtgen 28">
            <a:extLst>
              <a:ext uri="{FF2B5EF4-FFF2-40B4-BE49-F238E27FC236}">
                <a16:creationId xmlns:a16="http://schemas.microsoft.com/office/drawing/2014/main" id="{2344361D-61EE-4DE0-96E0-90A05F0FEB4B}"/>
              </a:ext>
            </a:extLst>
          </p:cNvPr>
          <p:cNvSpPr/>
          <p:nvPr/>
        </p:nvSpPr>
        <p:spPr>
          <a:xfrm>
            <a:off x="7615513" y="1700877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latin typeface="Kristen ITC" panose="03050502040202030202" pitchFamily="66" charset="0"/>
              </a:rPr>
              <a:t>НА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00"/>
              </a:highlight>
              <a:latin typeface="Kristen ITC" panose="03050502040202030202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222CC-75E5-4F50-A1B9-EF87D6339B44}"/>
              </a:ext>
            </a:extLst>
          </p:cNvPr>
          <p:cNvSpPr txBox="1"/>
          <p:nvPr/>
        </p:nvSpPr>
        <p:spPr>
          <a:xfrm>
            <a:off x="7009516" y="2722011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highlight>
                  <a:srgbClr val="00FF00"/>
                </a:highlight>
              </a:rPr>
              <a:t>ВЫХОДНЫХ</a:t>
            </a:r>
            <a:endParaRPr lang="ru-RU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95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9" grpId="0"/>
      <p:bldP spid="30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6">
            <a:extLst>
              <a:ext uri="{FF2B5EF4-FFF2-40B4-BE49-F238E27FC236}">
                <a16:creationId xmlns:a16="http://schemas.microsoft.com/office/drawing/2014/main" id="{82B80F16-1363-4A75-94F0-52D689EC5BEE}"/>
              </a:ext>
            </a:extLst>
          </p:cNvPr>
          <p:cNvSpPr txBox="1">
            <a:spLocks/>
          </p:cNvSpPr>
          <p:nvPr/>
        </p:nvSpPr>
        <p:spPr>
          <a:xfrm flipH="1">
            <a:off x="987895" y="1748446"/>
            <a:ext cx="1542653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600" b="0" i="0" u="none" strike="noStrike" cap="none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r"/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</a:t>
            </a:r>
          </a:p>
        </p:txBody>
      </p:sp>
      <p:sp>
        <p:nvSpPr>
          <p:cNvPr id="6" name="Google Shape;545;p28">
            <a:extLst>
              <a:ext uri="{FF2B5EF4-FFF2-40B4-BE49-F238E27FC236}">
                <a16:creationId xmlns:a16="http://schemas.microsoft.com/office/drawing/2014/main" id="{CC404F6E-C533-453F-B371-04244834C00D}"/>
              </a:ext>
            </a:extLst>
          </p:cNvPr>
          <p:cNvSpPr txBox="1">
            <a:spLocks/>
          </p:cNvSpPr>
          <p:nvPr/>
        </p:nvSpPr>
        <p:spPr>
          <a:xfrm>
            <a:off x="-525521" y="2699146"/>
            <a:ext cx="4711800" cy="67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latin typeface="Kristen ITC" panose="03050502040202030202" pitchFamily="66" charset="0"/>
              </a:rPr>
              <a:t>Рассказ о себе</a:t>
            </a:r>
            <a:endParaRPr lang="tr-TR" sz="32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359" name="Google Shape;359;p43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93;p34">
            <a:extLst>
              <a:ext uri="{FF2B5EF4-FFF2-40B4-BE49-F238E27FC236}">
                <a16:creationId xmlns:a16="http://schemas.microsoft.com/office/drawing/2014/main" id="{95BF70E9-79E6-4C7D-8CF0-23B5146EEB01}"/>
              </a:ext>
            </a:extLst>
          </p:cNvPr>
          <p:cNvGrpSpPr/>
          <p:nvPr/>
        </p:nvGrpSpPr>
        <p:grpSpPr>
          <a:xfrm>
            <a:off x="1053743" y="2838850"/>
            <a:ext cx="2658537" cy="629506"/>
            <a:chOff x="3978429" y="2998087"/>
            <a:chExt cx="2224806" cy="629506"/>
          </a:xfrm>
        </p:grpSpPr>
        <p:sp>
          <p:nvSpPr>
            <p:cNvPr id="25" name="Google Shape;994;p34">
              <a:extLst>
                <a:ext uri="{FF2B5EF4-FFF2-40B4-BE49-F238E27FC236}">
                  <a16:creationId xmlns:a16="http://schemas.microsoft.com/office/drawing/2014/main" id="{F1457748-CD42-4855-ADB8-65A7C9D8BCA1}"/>
                </a:ext>
              </a:extLst>
            </p:cNvPr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995;p34">
              <a:extLst>
                <a:ext uri="{FF2B5EF4-FFF2-40B4-BE49-F238E27FC236}">
                  <a16:creationId xmlns:a16="http://schemas.microsoft.com/office/drawing/2014/main" id="{606A7E26-FBC0-4460-8B25-1725349BA1BB}"/>
                </a:ext>
              </a:extLst>
            </p:cNvPr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27" name="Google Shape;996;p34">
                <a:extLst>
                  <a:ext uri="{FF2B5EF4-FFF2-40B4-BE49-F238E27FC236}">
                    <a16:creationId xmlns:a16="http://schemas.microsoft.com/office/drawing/2014/main" id="{DD3DBF76-5B37-4F99-AAB4-3BE15D04EA95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97;p34">
                <a:extLst>
                  <a:ext uri="{FF2B5EF4-FFF2-40B4-BE49-F238E27FC236}">
                    <a16:creationId xmlns:a16="http://schemas.microsoft.com/office/drawing/2014/main" id="{1A217140-5B61-422D-8F10-805CA9606316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Google Shape;998;p34">
            <a:extLst>
              <a:ext uri="{FF2B5EF4-FFF2-40B4-BE49-F238E27FC236}">
                <a16:creationId xmlns:a16="http://schemas.microsoft.com/office/drawing/2014/main" id="{E0DB8074-C4CF-4C65-9014-F8B0C878629A}"/>
              </a:ext>
            </a:extLst>
          </p:cNvPr>
          <p:cNvSpPr txBox="1">
            <a:spLocks/>
          </p:cNvSpPr>
          <p:nvPr/>
        </p:nvSpPr>
        <p:spPr>
          <a:xfrm>
            <a:off x="1312114" y="349935"/>
            <a:ext cx="51264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вопросы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30" name="Google Shape;999;p34">
            <a:extLst>
              <a:ext uri="{FF2B5EF4-FFF2-40B4-BE49-F238E27FC236}">
                <a16:creationId xmlns:a16="http://schemas.microsoft.com/office/drawing/2014/main" id="{49DC49B8-3CE1-44A4-9DA6-38AC1CE6AEEC}"/>
              </a:ext>
            </a:extLst>
          </p:cNvPr>
          <p:cNvGrpSpPr/>
          <p:nvPr/>
        </p:nvGrpSpPr>
        <p:grpSpPr>
          <a:xfrm>
            <a:off x="1056943" y="1419722"/>
            <a:ext cx="2655338" cy="629506"/>
            <a:chOff x="1753629" y="1586637"/>
            <a:chExt cx="2224806" cy="629506"/>
          </a:xfrm>
        </p:grpSpPr>
        <p:sp>
          <p:nvSpPr>
            <p:cNvPr id="31" name="Google Shape;1000;p34">
              <a:extLst>
                <a:ext uri="{FF2B5EF4-FFF2-40B4-BE49-F238E27FC236}">
                  <a16:creationId xmlns:a16="http://schemas.microsoft.com/office/drawing/2014/main" id="{281897BF-63D8-407E-BA44-C049C555DC38}"/>
                </a:ext>
              </a:extLst>
            </p:cNvPr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" name="Google Shape;1001;p34">
              <a:extLst>
                <a:ext uri="{FF2B5EF4-FFF2-40B4-BE49-F238E27FC236}">
                  <a16:creationId xmlns:a16="http://schemas.microsoft.com/office/drawing/2014/main" id="{7F670F6D-A590-42F4-B3B7-F5E85750E775}"/>
                </a:ext>
              </a:extLst>
            </p:cNvPr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33" name="Google Shape;1002;p34">
                <a:extLst>
                  <a:ext uri="{FF2B5EF4-FFF2-40B4-BE49-F238E27FC236}">
                    <a16:creationId xmlns:a16="http://schemas.microsoft.com/office/drawing/2014/main" id="{54973B09-744A-4B23-BA05-0C23664C123C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03;p34">
                <a:extLst>
                  <a:ext uri="{FF2B5EF4-FFF2-40B4-BE49-F238E27FC236}">
                    <a16:creationId xmlns:a16="http://schemas.microsoft.com/office/drawing/2014/main" id="{0B6C68B9-0D01-49C1-A3AC-C663F2F0AD1B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1004;p34">
            <a:extLst>
              <a:ext uri="{FF2B5EF4-FFF2-40B4-BE49-F238E27FC236}">
                <a16:creationId xmlns:a16="http://schemas.microsoft.com/office/drawing/2014/main" id="{4F3C6A2D-6187-479F-B766-CE8EF09987EA}"/>
              </a:ext>
            </a:extLst>
          </p:cNvPr>
          <p:cNvSpPr txBox="1">
            <a:spLocks/>
          </p:cNvSpPr>
          <p:nvPr/>
        </p:nvSpPr>
        <p:spPr>
          <a:xfrm>
            <a:off x="1808806" y="1522892"/>
            <a:ext cx="1873736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 algn="ctr">
              <a:spcAft>
                <a:spcPts val="1600"/>
              </a:spcAft>
              <a:buFont typeface="Archivo"/>
              <a:buNone/>
            </a:pPr>
            <a:r>
              <a:rPr lang="ru-RU" sz="1600" dirty="0">
                <a:latin typeface="Kristen ITC" panose="03050502040202030202" pitchFamily="66" charset="0"/>
              </a:rPr>
              <a:t>Как тебя зовут?</a:t>
            </a:r>
            <a:endParaRPr lang="tr-TR" sz="1600" dirty="0">
              <a:latin typeface="Kristen ITC" panose="03050502040202030202" pitchFamily="66" charset="0"/>
            </a:endParaRPr>
          </a:p>
        </p:txBody>
      </p:sp>
      <p:grpSp>
        <p:nvGrpSpPr>
          <p:cNvPr id="36" name="Google Shape;1005;p34">
            <a:extLst>
              <a:ext uri="{FF2B5EF4-FFF2-40B4-BE49-F238E27FC236}">
                <a16:creationId xmlns:a16="http://schemas.microsoft.com/office/drawing/2014/main" id="{032B748D-B83B-4B58-BC5A-13769B32D8CE}"/>
              </a:ext>
            </a:extLst>
          </p:cNvPr>
          <p:cNvGrpSpPr/>
          <p:nvPr/>
        </p:nvGrpSpPr>
        <p:grpSpPr>
          <a:xfrm>
            <a:off x="1053743" y="2111498"/>
            <a:ext cx="2658537" cy="629506"/>
            <a:chOff x="2874404" y="2292362"/>
            <a:chExt cx="2224806" cy="629506"/>
          </a:xfrm>
        </p:grpSpPr>
        <p:sp>
          <p:nvSpPr>
            <p:cNvPr id="37" name="Google Shape;1006;p34">
              <a:extLst>
                <a:ext uri="{FF2B5EF4-FFF2-40B4-BE49-F238E27FC236}">
                  <a16:creationId xmlns:a16="http://schemas.microsoft.com/office/drawing/2014/main" id="{46D368B2-2D67-4306-9797-0C123E3A0626}"/>
                </a:ext>
              </a:extLst>
            </p:cNvPr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1007;p34">
              <a:extLst>
                <a:ext uri="{FF2B5EF4-FFF2-40B4-BE49-F238E27FC236}">
                  <a16:creationId xmlns:a16="http://schemas.microsoft.com/office/drawing/2014/main" id="{A0F7F2A7-FC7F-44E1-A252-901EACAADE18}"/>
                </a:ext>
              </a:extLst>
            </p:cNvPr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39" name="Google Shape;1008;p34">
                <a:extLst>
                  <a:ext uri="{FF2B5EF4-FFF2-40B4-BE49-F238E27FC236}">
                    <a16:creationId xmlns:a16="http://schemas.microsoft.com/office/drawing/2014/main" id="{BE6D12CA-BEB3-4221-997A-748D8FA4C772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09;p34">
                <a:extLst>
                  <a:ext uri="{FF2B5EF4-FFF2-40B4-BE49-F238E27FC236}">
                    <a16:creationId xmlns:a16="http://schemas.microsoft.com/office/drawing/2014/main" id="{43A86C21-52CD-43D0-A38C-DCBF867F241A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1010;p34">
            <a:extLst>
              <a:ext uri="{FF2B5EF4-FFF2-40B4-BE49-F238E27FC236}">
                <a16:creationId xmlns:a16="http://schemas.microsoft.com/office/drawing/2014/main" id="{54BCB2DD-3DB4-43ED-AD33-65485E8D074C}"/>
              </a:ext>
            </a:extLst>
          </p:cNvPr>
          <p:cNvSpPr txBox="1">
            <a:spLocks/>
          </p:cNvSpPr>
          <p:nvPr/>
        </p:nvSpPr>
        <p:spPr>
          <a:xfrm>
            <a:off x="1152269" y="2294975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" sz="1800"/>
              <a:t>02</a:t>
            </a:r>
            <a:endParaRPr lang="en" sz="1800" dirty="0"/>
          </a:p>
        </p:txBody>
      </p:sp>
      <p:sp>
        <p:nvSpPr>
          <p:cNvPr id="42" name="Google Shape;1011;p34">
            <a:extLst>
              <a:ext uri="{FF2B5EF4-FFF2-40B4-BE49-F238E27FC236}">
                <a16:creationId xmlns:a16="http://schemas.microsoft.com/office/drawing/2014/main" id="{9B75EE71-EF4A-4EEC-BAD5-9C6CEED0EA0F}"/>
              </a:ext>
            </a:extLst>
          </p:cNvPr>
          <p:cNvSpPr txBox="1">
            <a:spLocks/>
          </p:cNvSpPr>
          <p:nvPr/>
        </p:nvSpPr>
        <p:spPr>
          <a:xfrm>
            <a:off x="1713190" y="2001659"/>
            <a:ext cx="1999090" cy="40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Archivo"/>
              <a:buNone/>
            </a:pPr>
            <a:r>
              <a:rPr lang="ru-RU" sz="1600" dirty="0">
                <a:latin typeface="Kristen ITC" panose="03050502040202030202" pitchFamily="66" charset="0"/>
              </a:rPr>
              <a:t>Сколько тебе лет</a:t>
            </a:r>
            <a:r>
              <a:rPr lang="tr-TR" sz="1600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43" name="Google Shape;1012;p34">
            <a:extLst>
              <a:ext uri="{FF2B5EF4-FFF2-40B4-BE49-F238E27FC236}">
                <a16:creationId xmlns:a16="http://schemas.microsoft.com/office/drawing/2014/main" id="{6EDB0EFA-65F4-4410-8BAB-4F30DF614DF5}"/>
              </a:ext>
            </a:extLst>
          </p:cNvPr>
          <p:cNvSpPr txBox="1">
            <a:spLocks/>
          </p:cNvSpPr>
          <p:nvPr/>
        </p:nvSpPr>
        <p:spPr>
          <a:xfrm>
            <a:off x="1152269" y="3013689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" sz="1800"/>
              <a:t>03</a:t>
            </a:r>
            <a:endParaRPr lang="en" sz="1800" dirty="0"/>
          </a:p>
        </p:txBody>
      </p:sp>
      <p:grpSp>
        <p:nvGrpSpPr>
          <p:cNvPr id="44" name="Google Shape;1014;p34">
            <a:extLst>
              <a:ext uri="{FF2B5EF4-FFF2-40B4-BE49-F238E27FC236}">
                <a16:creationId xmlns:a16="http://schemas.microsoft.com/office/drawing/2014/main" id="{C27A835E-0581-46BB-8A7D-DB6960A8C0CD}"/>
              </a:ext>
            </a:extLst>
          </p:cNvPr>
          <p:cNvGrpSpPr/>
          <p:nvPr/>
        </p:nvGrpSpPr>
        <p:grpSpPr>
          <a:xfrm>
            <a:off x="1053744" y="3571871"/>
            <a:ext cx="2658536" cy="629506"/>
            <a:chOff x="5099204" y="3703812"/>
            <a:chExt cx="2224806" cy="629506"/>
          </a:xfrm>
        </p:grpSpPr>
        <p:sp>
          <p:nvSpPr>
            <p:cNvPr id="45" name="Google Shape;1015;p34">
              <a:extLst>
                <a:ext uri="{FF2B5EF4-FFF2-40B4-BE49-F238E27FC236}">
                  <a16:creationId xmlns:a16="http://schemas.microsoft.com/office/drawing/2014/main" id="{71411F47-E51A-4443-A618-FCE3CD3E6415}"/>
                </a:ext>
              </a:extLst>
            </p:cNvPr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016;p34">
              <a:extLst>
                <a:ext uri="{FF2B5EF4-FFF2-40B4-BE49-F238E27FC236}">
                  <a16:creationId xmlns:a16="http://schemas.microsoft.com/office/drawing/2014/main" id="{3144B2C2-43AD-4ECD-BC44-009236077151}"/>
                </a:ext>
              </a:extLst>
            </p:cNvPr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47" name="Google Shape;1017;p34">
                <a:extLst>
                  <a:ext uri="{FF2B5EF4-FFF2-40B4-BE49-F238E27FC236}">
                    <a16:creationId xmlns:a16="http://schemas.microsoft.com/office/drawing/2014/main" id="{63D3608C-9647-48D9-BB85-A2D1F8920FCF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18;p34">
                <a:extLst>
                  <a:ext uri="{FF2B5EF4-FFF2-40B4-BE49-F238E27FC236}">
                    <a16:creationId xmlns:a16="http://schemas.microsoft.com/office/drawing/2014/main" id="{8D58B313-C12A-4E82-B0D0-045BE52D62D3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1019;p34">
            <a:extLst>
              <a:ext uri="{FF2B5EF4-FFF2-40B4-BE49-F238E27FC236}">
                <a16:creationId xmlns:a16="http://schemas.microsoft.com/office/drawing/2014/main" id="{0C876536-527F-4AC0-BED4-936EABB6571B}"/>
              </a:ext>
            </a:extLst>
          </p:cNvPr>
          <p:cNvSpPr txBox="1">
            <a:spLocks/>
          </p:cNvSpPr>
          <p:nvPr/>
        </p:nvSpPr>
        <p:spPr>
          <a:xfrm>
            <a:off x="1116985" y="3733905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" sz="1800"/>
              <a:t>04</a:t>
            </a:r>
          </a:p>
        </p:txBody>
      </p:sp>
      <p:sp>
        <p:nvSpPr>
          <p:cNvPr id="50" name="Google Shape;1020;p34">
            <a:extLst>
              <a:ext uri="{FF2B5EF4-FFF2-40B4-BE49-F238E27FC236}">
                <a16:creationId xmlns:a16="http://schemas.microsoft.com/office/drawing/2014/main" id="{3CDD9AC0-E82A-4690-AD0A-62640AC02F81}"/>
              </a:ext>
            </a:extLst>
          </p:cNvPr>
          <p:cNvSpPr txBox="1">
            <a:spLocks/>
          </p:cNvSpPr>
          <p:nvPr/>
        </p:nvSpPr>
        <p:spPr>
          <a:xfrm>
            <a:off x="1521329" y="2878472"/>
            <a:ext cx="2382811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 algn="ctr">
              <a:lnSpc>
                <a:spcPct val="100000"/>
              </a:lnSpc>
              <a:buFont typeface="Archivo"/>
              <a:buNone/>
            </a:pPr>
            <a:r>
              <a:rPr lang="ru-RU" sz="1400" dirty="0">
                <a:latin typeface="Kristen ITC" panose="03050502040202030202" pitchFamily="66" charset="0"/>
              </a:rPr>
              <a:t>Когда у тебя день рождения</a:t>
            </a:r>
            <a:r>
              <a:rPr lang="tr-TR" sz="1400" dirty="0">
                <a:latin typeface="Kristen ITC" panose="03050502040202030202" pitchFamily="66" charset="0"/>
              </a:rPr>
              <a:t>?</a:t>
            </a:r>
            <a:endParaRPr lang="de-DE" sz="1400" dirty="0">
              <a:latin typeface="Kristen ITC" panose="03050502040202030202" pitchFamily="66" charset="0"/>
            </a:endParaRPr>
          </a:p>
        </p:txBody>
      </p:sp>
      <p:sp>
        <p:nvSpPr>
          <p:cNvPr id="51" name="Google Shape;1024;p34">
            <a:extLst>
              <a:ext uri="{FF2B5EF4-FFF2-40B4-BE49-F238E27FC236}">
                <a16:creationId xmlns:a16="http://schemas.microsoft.com/office/drawing/2014/main" id="{EFC353AE-0127-4800-ABC4-E39EC2DC5775}"/>
              </a:ext>
            </a:extLst>
          </p:cNvPr>
          <p:cNvSpPr txBox="1">
            <a:spLocks/>
          </p:cNvSpPr>
          <p:nvPr/>
        </p:nvSpPr>
        <p:spPr>
          <a:xfrm>
            <a:off x="1132037" y="1601286"/>
            <a:ext cx="551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" sz="1800" dirty="0"/>
              <a:t>01</a:t>
            </a:r>
          </a:p>
        </p:txBody>
      </p:sp>
      <p:grpSp>
        <p:nvGrpSpPr>
          <p:cNvPr id="52" name="Google Shape;719;p27">
            <a:extLst>
              <a:ext uri="{FF2B5EF4-FFF2-40B4-BE49-F238E27FC236}">
                <a16:creationId xmlns:a16="http://schemas.microsoft.com/office/drawing/2014/main" id="{90783BD6-67F8-4EE2-B354-E226775B7964}"/>
              </a:ext>
            </a:extLst>
          </p:cNvPr>
          <p:cNvGrpSpPr/>
          <p:nvPr/>
        </p:nvGrpSpPr>
        <p:grpSpPr>
          <a:xfrm>
            <a:off x="4311069" y="1160381"/>
            <a:ext cx="1490486" cy="960916"/>
            <a:chOff x="-75881" y="2283499"/>
            <a:chExt cx="772313" cy="497910"/>
          </a:xfrm>
        </p:grpSpPr>
        <p:sp>
          <p:nvSpPr>
            <p:cNvPr id="53" name="Google Shape;720;p27">
              <a:extLst>
                <a:ext uri="{FF2B5EF4-FFF2-40B4-BE49-F238E27FC236}">
                  <a16:creationId xmlns:a16="http://schemas.microsoft.com/office/drawing/2014/main" id="{900F24A1-B32B-4FF9-998C-FA92065B0E35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721;p27">
              <a:extLst>
                <a:ext uri="{FF2B5EF4-FFF2-40B4-BE49-F238E27FC236}">
                  <a16:creationId xmlns:a16="http://schemas.microsoft.com/office/drawing/2014/main" id="{B2BCBDE9-57A9-465E-9A1C-2DCB8389ED57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719;p27">
            <a:extLst>
              <a:ext uri="{FF2B5EF4-FFF2-40B4-BE49-F238E27FC236}">
                <a16:creationId xmlns:a16="http://schemas.microsoft.com/office/drawing/2014/main" id="{997508C2-C30A-424A-8B59-3C5725478501}"/>
              </a:ext>
            </a:extLst>
          </p:cNvPr>
          <p:cNvGrpSpPr/>
          <p:nvPr/>
        </p:nvGrpSpPr>
        <p:grpSpPr>
          <a:xfrm>
            <a:off x="4994171" y="2166856"/>
            <a:ext cx="1490486" cy="960916"/>
            <a:chOff x="-75881" y="2283499"/>
            <a:chExt cx="772313" cy="497910"/>
          </a:xfrm>
        </p:grpSpPr>
        <p:sp>
          <p:nvSpPr>
            <p:cNvPr id="56" name="Google Shape;720;p27">
              <a:extLst>
                <a:ext uri="{FF2B5EF4-FFF2-40B4-BE49-F238E27FC236}">
                  <a16:creationId xmlns:a16="http://schemas.microsoft.com/office/drawing/2014/main" id="{4EC71CC3-B597-48E2-9F2E-38D9BE91E2E9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721;p27">
              <a:extLst>
                <a:ext uri="{FF2B5EF4-FFF2-40B4-BE49-F238E27FC236}">
                  <a16:creationId xmlns:a16="http://schemas.microsoft.com/office/drawing/2014/main" id="{42657C2F-C228-43E1-B098-ACE9BF13DAE2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011;p34">
            <a:extLst>
              <a:ext uri="{FF2B5EF4-FFF2-40B4-BE49-F238E27FC236}">
                <a16:creationId xmlns:a16="http://schemas.microsoft.com/office/drawing/2014/main" id="{DB3CEBFB-01DA-43AD-AF7F-6139B62DB93C}"/>
              </a:ext>
            </a:extLst>
          </p:cNvPr>
          <p:cNvSpPr txBox="1">
            <a:spLocks/>
          </p:cNvSpPr>
          <p:nvPr/>
        </p:nvSpPr>
        <p:spPr>
          <a:xfrm>
            <a:off x="1762318" y="3377072"/>
            <a:ext cx="1999090" cy="40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Comfortaa"/>
              <a:buNone/>
            </a:pPr>
            <a:r>
              <a:rPr lang="ru-RU" sz="1400" dirty="0">
                <a:latin typeface="Kristen ITC" panose="03050502040202030202" pitchFamily="66" charset="0"/>
              </a:rPr>
              <a:t>Что ты любишь</a:t>
            </a:r>
            <a:r>
              <a:rPr lang="tr-TR" sz="1400" dirty="0">
                <a:latin typeface="Kristen ITC" panose="03050502040202030202" pitchFamily="66" charset="0"/>
              </a:rPr>
              <a:t>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build="p"/>
      <p:bldP spid="42" grpId="0" build="p"/>
      <p:bldP spid="50" grpId="0" build="p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/>
          <p:nvPr/>
        </p:nvSpPr>
        <p:spPr>
          <a:xfrm>
            <a:off x="573203" y="-146203"/>
            <a:ext cx="293590" cy="289689"/>
          </a:xfrm>
          <a:custGeom>
            <a:avLst/>
            <a:gdLst/>
            <a:ahLst/>
            <a:cxnLst/>
            <a:rect l="l" t="t" r="r" b="b"/>
            <a:pathLst>
              <a:path w="14601" h="14407" extrusionOk="0">
                <a:moveTo>
                  <a:pt x="7301" y="482"/>
                </a:moveTo>
                <a:cubicBezTo>
                  <a:pt x="7427" y="482"/>
                  <a:pt x="7548" y="532"/>
                  <a:pt x="7636" y="623"/>
                </a:cubicBezTo>
                <a:lnTo>
                  <a:pt x="13877" y="6864"/>
                </a:lnTo>
                <a:cubicBezTo>
                  <a:pt x="14064" y="7048"/>
                  <a:pt x="14064" y="7351"/>
                  <a:pt x="13877" y="7535"/>
                </a:cubicBezTo>
                <a:lnTo>
                  <a:pt x="7636" y="13776"/>
                </a:lnTo>
                <a:cubicBezTo>
                  <a:pt x="7544" y="13869"/>
                  <a:pt x="7422" y="13916"/>
                  <a:pt x="7301" y="13916"/>
                </a:cubicBezTo>
                <a:cubicBezTo>
                  <a:pt x="7179" y="13916"/>
                  <a:pt x="7057" y="13869"/>
                  <a:pt x="6965" y="13776"/>
                </a:cubicBezTo>
                <a:lnTo>
                  <a:pt x="724" y="7535"/>
                </a:lnTo>
                <a:cubicBezTo>
                  <a:pt x="538" y="7351"/>
                  <a:pt x="538" y="7048"/>
                  <a:pt x="724" y="6864"/>
                </a:cubicBezTo>
                <a:lnTo>
                  <a:pt x="6965" y="623"/>
                </a:lnTo>
                <a:cubicBezTo>
                  <a:pt x="7054" y="532"/>
                  <a:pt x="7175" y="482"/>
                  <a:pt x="7301" y="482"/>
                </a:cubicBezTo>
                <a:close/>
                <a:moveTo>
                  <a:pt x="7301" y="1"/>
                </a:moveTo>
                <a:cubicBezTo>
                  <a:pt x="7050" y="1"/>
                  <a:pt x="6800" y="92"/>
                  <a:pt x="6617" y="275"/>
                </a:cubicBezTo>
                <a:lnTo>
                  <a:pt x="376" y="6516"/>
                </a:lnTo>
                <a:cubicBezTo>
                  <a:pt x="1" y="6894"/>
                  <a:pt x="1" y="7504"/>
                  <a:pt x="376" y="7883"/>
                </a:cubicBezTo>
                <a:lnTo>
                  <a:pt x="6617" y="14124"/>
                </a:lnTo>
                <a:cubicBezTo>
                  <a:pt x="6799" y="14303"/>
                  <a:pt x="7044" y="14406"/>
                  <a:pt x="7301" y="14406"/>
                </a:cubicBezTo>
                <a:cubicBezTo>
                  <a:pt x="7558" y="14406"/>
                  <a:pt x="7803" y="14303"/>
                  <a:pt x="7984" y="14124"/>
                </a:cubicBezTo>
                <a:lnTo>
                  <a:pt x="14225" y="7883"/>
                </a:lnTo>
                <a:cubicBezTo>
                  <a:pt x="14601" y="7504"/>
                  <a:pt x="14601" y="6894"/>
                  <a:pt x="14225" y="6516"/>
                </a:cubicBezTo>
                <a:lnTo>
                  <a:pt x="7984" y="275"/>
                </a:lnTo>
                <a:cubicBezTo>
                  <a:pt x="7801" y="92"/>
                  <a:pt x="7551" y="1"/>
                  <a:pt x="73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98;p34">
            <a:extLst>
              <a:ext uri="{FF2B5EF4-FFF2-40B4-BE49-F238E27FC236}">
                <a16:creationId xmlns:a16="http://schemas.microsoft.com/office/drawing/2014/main" id="{142DA8C9-6341-43FA-833F-E713EABAA4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090757">
            <a:off x="396948" y="452995"/>
            <a:ext cx="2860913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Пример/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образец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4" name="Google Shape;904;p33">
            <a:extLst>
              <a:ext uri="{FF2B5EF4-FFF2-40B4-BE49-F238E27FC236}">
                <a16:creationId xmlns:a16="http://schemas.microsoft.com/office/drawing/2014/main" id="{30856D14-02D3-4136-8FEB-7054A67988B0}"/>
              </a:ext>
            </a:extLst>
          </p:cNvPr>
          <p:cNvSpPr/>
          <p:nvPr/>
        </p:nvSpPr>
        <p:spPr>
          <a:xfrm>
            <a:off x="1049081" y="1219199"/>
            <a:ext cx="4370022" cy="3310270"/>
          </a:xfrm>
          <a:custGeom>
            <a:avLst/>
            <a:gdLst/>
            <a:ahLst/>
            <a:cxnLst/>
            <a:rect l="l" t="t" r="r" b="b"/>
            <a:pathLst>
              <a:path w="46231" h="19203" extrusionOk="0">
                <a:moveTo>
                  <a:pt x="17101" y="1"/>
                </a:moveTo>
                <a:cubicBezTo>
                  <a:pt x="16480" y="1"/>
                  <a:pt x="15861" y="16"/>
                  <a:pt x="15249" y="49"/>
                </a:cubicBezTo>
                <a:cubicBezTo>
                  <a:pt x="14904" y="68"/>
                  <a:pt x="14556" y="71"/>
                  <a:pt x="14210" y="71"/>
                </a:cubicBezTo>
                <a:cubicBezTo>
                  <a:pt x="14003" y="71"/>
                  <a:pt x="13796" y="70"/>
                  <a:pt x="13590" y="70"/>
                </a:cubicBezTo>
                <a:cubicBezTo>
                  <a:pt x="12637" y="70"/>
                  <a:pt x="11719" y="97"/>
                  <a:pt x="10923" y="407"/>
                </a:cubicBezTo>
                <a:cubicBezTo>
                  <a:pt x="10626" y="407"/>
                  <a:pt x="10416" y="372"/>
                  <a:pt x="10255" y="372"/>
                </a:cubicBezTo>
                <a:cubicBezTo>
                  <a:pt x="10162" y="372"/>
                  <a:pt x="10085" y="384"/>
                  <a:pt x="10016" y="421"/>
                </a:cubicBezTo>
                <a:cubicBezTo>
                  <a:pt x="8543" y="1206"/>
                  <a:pt x="6895" y="807"/>
                  <a:pt x="5397" y="1580"/>
                </a:cubicBezTo>
                <a:cubicBezTo>
                  <a:pt x="4196" y="2200"/>
                  <a:pt x="2843" y="2378"/>
                  <a:pt x="1735" y="3300"/>
                </a:cubicBezTo>
                <a:cubicBezTo>
                  <a:pt x="771" y="4104"/>
                  <a:pt x="175" y="5198"/>
                  <a:pt x="326" y="6750"/>
                </a:cubicBezTo>
                <a:cubicBezTo>
                  <a:pt x="377" y="7278"/>
                  <a:pt x="499" y="7880"/>
                  <a:pt x="427" y="8326"/>
                </a:cubicBezTo>
                <a:cubicBezTo>
                  <a:pt x="1" y="11018"/>
                  <a:pt x="768" y="13463"/>
                  <a:pt x="1343" y="15933"/>
                </a:cubicBezTo>
                <a:cubicBezTo>
                  <a:pt x="1544" y="16800"/>
                  <a:pt x="2087" y="17736"/>
                  <a:pt x="2860" y="17825"/>
                </a:cubicBezTo>
                <a:cubicBezTo>
                  <a:pt x="3740" y="17927"/>
                  <a:pt x="4536" y="18543"/>
                  <a:pt x="5445" y="18543"/>
                </a:cubicBezTo>
                <a:cubicBezTo>
                  <a:pt x="5654" y="18543"/>
                  <a:pt x="5869" y="18510"/>
                  <a:pt x="6093" y="18432"/>
                </a:cubicBezTo>
                <a:cubicBezTo>
                  <a:pt x="6215" y="18389"/>
                  <a:pt x="6353" y="18371"/>
                  <a:pt x="6501" y="18371"/>
                </a:cubicBezTo>
                <a:cubicBezTo>
                  <a:pt x="6891" y="18371"/>
                  <a:pt x="7346" y="18494"/>
                  <a:pt x="7739" y="18589"/>
                </a:cubicBezTo>
                <a:cubicBezTo>
                  <a:pt x="9249" y="18953"/>
                  <a:pt x="10785" y="18825"/>
                  <a:pt x="12304" y="19015"/>
                </a:cubicBezTo>
                <a:cubicBezTo>
                  <a:pt x="12435" y="19031"/>
                  <a:pt x="12566" y="19037"/>
                  <a:pt x="12698" y="19037"/>
                </a:cubicBezTo>
                <a:cubicBezTo>
                  <a:pt x="13239" y="19037"/>
                  <a:pt x="13788" y="18929"/>
                  <a:pt x="14342" y="18929"/>
                </a:cubicBezTo>
                <a:cubicBezTo>
                  <a:pt x="14489" y="18929"/>
                  <a:pt x="14636" y="18936"/>
                  <a:pt x="14784" y="18956"/>
                </a:cubicBezTo>
                <a:cubicBezTo>
                  <a:pt x="15399" y="19037"/>
                  <a:pt x="16031" y="19142"/>
                  <a:pt x="16649" y="19142"/>
                </a:cubicBezTo>
                <a:cubicBezTo>
                  <a:pt x="16940" y="19142"/>
                  <a:pt x="17229" y="19118"/>
                  <a:pt x="17511" y="19058"/>
                </a:cubicBezTo>
                <a:cubicBezTo>
                  <a:pt x="18140" y="18925"/>
                  <a:pt x="18769" y="18881"/>
                  <a:pt x="19396" y="18881"/>
                </a:cubicBezTo>
                <a:cubicBezTo>
                  <a:pt x="20141" y="18881"/>
                  <a:pt x="20883" y="18943"/>
                  <a:pt x="21616" y="18992"/>
                </a:cubicBezTo>
                <a:cubicBezTo>
                  <a:pt x="23912" y="19142"/>
                  <a:pt x="26218" y="19170"/>
                  <a:pt x="28508" y="19197"/>
                </a:cubicBezTo>
                <a:cubicBezTo>
                  <a:pt x="28815" y="19200"/>
                  <a:pt x="29122" y="19202"/>
                  <a:pt x="29431" y="19202"/>
                </a:cubicBezTo>
                <a:cubicBezTo>
                  <a:pt x="30993" y="19202"/>
                  <a:pt x="32571" y="19153"/>
                  <a:pt x="34142" y="18996"/>
                </a:cubicBezTo>
                <a:cubicBezTo>
                  <a:pt x="36614" y="18749"/>
                  <a:pt x="39112" y="18806"/>
                  <a:pt x="41508" y="17873"/>
                </a:cubicBezTo>
                <a:cubicBezTo>
                  <a:pt x="42253" y="17584"/>
                  <a:pt x="43006" y="17620"/>
                  <a:pt x="43743" y="16831"/>
                </a:cubicBezTo>
                <a:cubicBezTo>
                  <a:pt x="45532" y="14917"/>
                  <a:pt x="45962" y="12346"/>
                  <a:pt x="46114" y="9798"/>
                </a:cubicBezTo>
                <a:cubicBezTo>
                  <a:pt x="46212" y="8177"/>
                  <a:pt x="46231" y="6424"/>
                  <a:pt x="45920" y="4720"/>
                </a:cubicBezTo>
                <a:cubicBezTo>
                  <a:pt x="45679" y="3395"/>
                  <a:pt x="45187" y="2266"/>
                  <a:pt x="44356" y="1709"/>
                </a:cubicBezTo>
                <a:cubicBezTo>
                  <a:pt x="43112" y="873"/>
                  <a:pt x="41631" y="964"/>
                  <a:pt x="40225" y="769"/>
                </a:cubicBezTo>
                <a:cubicBezTo>
                  <a:pt x="39153" y="621"/>
                  <a:pt x="38081" y="723"/>
                  <a:pt x="37011" y="499"/>
                </a:cubicBezTo>
                <a:cubicBezTo>
                  <a:pt x="35748" y="234"/>
                  <a:pt x="34453" y="138"/>
                  <a:pt x="33170" y="85"/>
                </a:cubicBezTo>
                <a:cubicBezTo>
                  <a:pt x="32701" y="66"/>
                  <a:pt x="32232" y="57"/>
                  <a:pt x="31763" y="57"/>
                </a:cubicBezTo>
                <a:cubicBezTo>
                  <a:pt x="30844" y="57"/>
                  <a:pt x="29924" y="90"/>
                  <a:pt x="29005" y="139"/>
                </a:cubicBezTo>
                <a:cubicBezTo>
                  <a:pt x="28704" y="155"/>
                  <a:pt x="28402" y="162"/>
                  <a:pt x="28101" y="162"/>
                </a:cubicBezTo>
                <a:cubicBezTo>
                  <a:pt x="26933" y="162"/>
                  <a:pt x="25768" y="65"/>
                  <a:pt x="24599" y="65"/>
                </a:cubicBezTo>
                <a:cubicBezTo>
                  <a:pt x="24403" y="65"/>
                  <a:pt x="24207" y="67"/>
                  <a:pt x="24010" y="74"/>
                </a:cubicBezTo>
                <a:cubicBezTo>
                  <a:pt x="23189" y="101"/>
                  <a:pt x="22364" y="121"/>
                  <a:pt x="21540" y="121"/>
                </a:cubicBezTo>
                <a:cubicBezTo>
                  <a:pt x="20803" y="121"/>
                  <a:pt x="20067" y="105"/>
                  <a:pt x="19334" y="64"/>
                </a:cubicBezTo>
                <a:cubicBezTo>
                  <a:pt x="18591" y="23"/>
                  <a:pt x="17844" y="1"/>
                  <a:pt x="171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Images Of A Boy Clipart">
            <a:extLst>
              <a:ext uri="{FF2B5EF4-FFF2-40B4-BE49-F238E27FC236}">
                <a16:creationId xmlns:a16="http://schemas.microsoft.com/office/drawing/2014/main" id="{B72AB86B-34C9-44CD-A663-EB6D4753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83" y="212652"/>
            <a:ext cx="1785945" cy="37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998;p34">
            <a:extLst>
              <a:ext uri="{FF2B5EF4-FFF2-40B4-BE49-F238E27FC236}">
                <a16:creationId xmlns:a16="http://schemas.microsoft.com/office/drawing/2014/main" id="{52228D52-FC40-487C-BD3D-2938F47130FC}"/>
              </a:ext>
            </a:extLst>
          </p:cNvPr>
          <p:cNvSpPr txBox="1">
            <a:spLocks/>
          </p:cNvSpPr>
          <p:nvPr/>
        </p:nvSpPr>
        <p:spPr>
          <a:xfrm>
            <a:off x="1298966" y="1823189"/>
            <a:ext cx="3870251" cy="21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Привет! Меня зовут Ваня. Мне 11 лет. Мой день рождения 5 мая. Я из России. Я живу в Москве. Я люблю спорт и животных.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title" idx="2"/>
          </p:nvPr>
        </p:nvSpPr>
        <p:spPr>
          <a:xfrm flipH="1">
            <a:off x="5470864" y="1527246"/>
            <a:ext cx="3054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tr-T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9" name="Google Shape;469;p49"/>
          <p:cNvGrpSpPr/>
          <p:nvPr/>
        </p:nvGrpSpPr>
        <p:grpSpPr>
          <a:xfrm rot="546829">
            <a:off x="2878481" y="1368660"/>
            <a:ext cx="1689070" cy="2798618"/>
            <a:chOff x="2900097" y="1226954"/>
            <a:chExt cx="1689029" cy="2798549"/>
          </a:xfrm>
        </p:grpSpPr>
        <p:sp>
          <p:nvSpPr>
            <p:cNvPr id="470" name="Google Shape;470;p49"/>
            <p:cNvSpPr/>
            <p:nvPr/>
          </p:nvSpPr>
          <p:spPr>
            <a:xfrm flipH="1">
              <a:off x="3021431" y="1253411"/>
              <a:ext cx="1198329" cy="1159421"/>
            </a:xfrm>
            <a:custGeom>
              <a:avLst/>
              <a:gdLst/>
              <a:ahLst/>
              <a:cxnLst/>
              <a:rect l="l" t="t" r="r" b="b"/>
              <a:pathLst>
                <a:path w="30399" h="28573" extrusionOk="0">
                  <a:moveTo>
                    <a:pt x="251" y="0"/>
                  </a:moveTo>
                  <a:cubicBezTo>
                    <a:pt x="121" y="0"/>
                    <a:pt x="0" y="114"/>
                    <a:pt x="27" y="265"/>
                  </a:cubicBezTo>
                  <a:lnTo>
                    <a:pt x="776" y="4562"/>
                  </a:lnTo>
                  <a:cubicBezTo>
                    <a:pt x="784" y="4614"/>
                    <a:pt x="810" y="4660"/>
                    <a:pt x="851" y="4695"/>
                  </a:cubicBezTo>
                  <a:lnTo>
                    <a:pt x="28477" y="28312"/>
                  </a:lnTo>
                  <a:cubicBezTo>
                    <a:pt x="28680" y="28486"/>
                    <a:pt x="28931" y="28572"/>
                    <a:pt x="29183" y="28572"/>
                  </a:cubicBezTo>
                  <a:cubicBezTo>
                    <a:pt x="29433" y="28572"/>
                    <a:pt x="29684" y="28486"/>
                    <a:pt x="29887" y="28314"/>
                  </a:cubicBezTo>
                  <a:cubicBezTo>
                    <a:pt x="30387" y="27888"/>
                    <a:pt x="30399" y="27120"/>
                    <a:pt x="29912" y="26678"/>
                  </a:cubicBezTo>
                  <a:lnTo>
                    <a:pt x="400" y="58"/>
                  </a:lnTo>
                  <a:cubicBezTo>
                    <a:pt x="355" y="18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 flipH="1">
              <a:off x="3203355" y="1500162"/>
              <a:ext cx="602535" cy="538342"/>
            </a:xfrm>
            <a:custGeom>
              <a:avLst/>
              <a:gdLst/>
              <a:ahLst/>
              <a:cxnLst/>
              <a:rect l="l" t="t" r="r" b="b"/>
              <a:pathLst>
                <a:path w="15285" h="13267" extrusionOk="0">
                  <a:moveTo>
                    <a:pt x="6705" y="0"/>
                  </a:moveTo>
                  <a:cubicBezTo>
                    <a:pt x="6224" y="0"/>
                    <a:pt x="5728" y="40"/>
                    <a:pt x="5234" y="118"/>
                  </a:cubicBezTo>
                  <a:cubicBezTo>
                    <a:pt x="2160" y="604"/>
                    <a:pt x="0" y="3370"/>
                    <a:pt x="206" y="6448"/>
                  </a:cubicBezTo>
                  <a:cubicBezTo>
                    <a:pt x="262" y="7332"/>
                    <a:pt x="482" y="8199"/>
                    <a:pt x="852" y="9004"/>
                  </a:cubicBezTo>
                  <a:cubicBezTo>
                    <a:pt x="1959" y="11408"/>
                    <a:pt x="3271" y="12465"/>
                    <a:pt x="5848" y="12895"/>
                  </a:cubicBezTo>
                  <a:lnTo>
                    <a:pt x="7615" y="13189"/>
                  </a:lnTo>
                  <a:cubicBezTo>
                    <a:pt x="7926" y="13241"/>
                    <a:pt x="8236" y="13266"/>
                    <a:pt x="8541" y="13266"/>
                  </a:cubicBezTo>
                  <a:cubicBezTo>
                    <a:pt x="11202" y="13266"/>
                    <a:pt x="13545" y="11367"/>
                    <a:pt x="13992" y="8682"/>
                  </a:cubicBezTo>
                  <a:lnTo>
                    <a:pt x="14784" y="5013"/>
                  </a:lnTo>
                  <a:cubicBezTo>
                    <a:pt x="15285" y="2019"/>
                    <a:pt x="12771" y="900"/>
                    <a:pt x="9749" y="396"/>
                  </a:cubicBezTo>
                  <a:lnTo>
                    <a:pt x="7981" y="101"/>
                  </a:lnTo>
                  <a:cubicBezTo>
                    <a:pt x="7576" y="34"/>
                    <a:pt x="7147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 flipH="1">
              <a:off x="2924655" y="2301162"/>
              <a:ext cx="233209" cy="166408"/>
            </a:xfrm>
            <a:custGeom>
              <a:avLst/>
              <a:gdLst/>
              <a:ahLst/>
              <a:cxnLst/>
              <a:rect l="l" t="t" r="r" b="b"/>
              <a:pathLst>
                <a:path w="5916" h="4101" extrusionOk="0">
                  <a:moveTo>
                    <a:pt x="4102" y="1"/>
                  </a:moveTo>
                  <a:cubicBezTo>
                    <a:pt x="2477" y="1"/>
                    <a:pt x="0" y="2681"/>
                    <a:pt x="735" y="3833"/>
                  </a:cubicBezTo>
                  <a:cubicBezTo>
                    <a:pt x="853" y="4019"/>
                    <a:pt x="1045" y="4101"/>
                    <a:pt x="1284" y="4101"/>
                  </a:cubicBezTo>
                  <a:cubicBezTo>
                    <a:pt x="2735" y="4101"/>
                    <a:pt x="5915" y="1098"/>
                    <a:pt x="4805" y="228"/>
                  </a:cubicBezTo>
                  <a:cubicBezTo>
                    <a:pt x="4604" y="71"/>
                    <a:pt x="4364" y="1"/>
                    <a:pt x="4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 flipH="1">
              <a:off x="4411499" y="2750761"/>
              <a:ext cx="177627" cy="112562"/>
            </a:xfrm>
            <a:custGeom>
              <a:avLst/>
              <a:gdLst/>
              <a:ahLst/>
              <a:cxnLst/>
              <a:rect l="l" t="t" r="r" b="b"/>
              <a:pathLst>
                <a:path w="4506" h="2774" extrusionOk="0">
                  <a:moveTo>
                    <a:pt x="876" y="1"/>
                  </a:moveTo>
                  <a:cubicBezTo>
                    <a:pt x="607" y="1"/>
                    <a:pt x="350" y="144"/>
                    <a:pt x="214" y="393"/>
                  </a:cubicBezTo>
                  <a:cubicBezTo>
                    <a:pt x="1" y="786"/>
                    <a:pt x="172" y="1277"/>
                    <a:pt x="584" y="1450"/>
                  </a:cubicBezTo>
                  <a:lnTo>
                    <a:pt x="3745" y="2774"/>
                  </a:lnTo>
                  <a:lnTo>
                    <a:pt x="4506" y="1335"/>
                  </a:lnTo>
                  <a:lnTo>
                    <a:pt x="1145" y="50"/>
                  </a:lnTo>
                  <a:cubicBezTo>
                    <a:pt x="1057" y="17"/>
                    <a:pt x="966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 flipH="1">
              <a:off x="2918545" y="2117711"/>
              <a:ext cx="673372" cy="467128"/>
            </a:xfrm>
            <a:custGeom>
              <a:avLst/>
              <a:gdLst/>
              <a:ahLst/>
              <a:cxnLst/>
              <a:rect l="l" t="t" r="r" b="b"/>
              <a:pathLst>
                <a:path w="17082" h="11512" extrusionOk="0">
                  <a:moveTo>
                    <a:pt x="4400" y="1"/>
                  </a:moveTo>
                  <a:lnTo>
                    <a:pt x="339" y="9325"/>
                  </a:lnTo>
                  <a:cubicBezTo>
                    <a:pt x="0" y="10258"/>
                    <a:pt x="551" y="11321"/>
                    <a:pt x="1530" y="11490"/>
                  </a:cubicBezTo>
                  <a:cubicBezTo>
                    <a:pt x="1586" y="11500"/>
                    <a:pt x="1641" y="11506"/>
                    <a:pt x="1699" y="11512"/>
                  </a:cubicBezTo>
                  <a:lnTo>
                    <a:pt x="5313" y="11128"/>
                  </a:lnTo>
                  <a:cubicBezTo>
                    <a:pt x="10076" y="10970"/>
                    <a:pt x="14351" y="10196"/>
                    <a:pt x="16779" y="8882"/>
                  </a:cubicBezTo>
                  <a:cubicBezTo>
                    <a:pt x="16779" y="8882"/>
                    <a:pt x="16779" y="8882"/>
                    <a:pt x="16779" y="8882"/>
                  </a:cubicBezTo>
                  <a:cubicBezTo>
                    <a:pt x="16780" y="8882"/>
                    <a:pt x="17081" y="6253"/>
                    <a:pt x="15897" y="5635"/>
                  </a:cubicBezTo>
                  <a:cubicBezTo>
                    <a:pt x="15651" y="5506"/>
                    <a:pt x="15421" y="5455"/>
                    <a:pt x="15212" y="5455"/>
                  </a:cubicBezTo>
                  <a:cubicBezTo>
                    <a:pt x="14417" y="5455"/>
                    <a:pt x="13919" y="6193"/>
                    <a:pt x="13919" y="6193"/>
                  </a:cubicBezTo>
                  <a:cubicBezTo>
                    <a:pt x="13919" y="6193"/>
                    <a:pt x="13732" y="6130"/>
                    <a:pt x="13439" y="6130"/>
                  </a:cubicBezTo>
                  <a:cubicBezTo>
                    <a:pt x="13322" y="6130"/>
                    <a:pt x="13188" y="6140"/>
                    <a:pt x="13043" y="6168"/>
                  </a:cubicBezTo>
                  <a:cubicBezTo>
                    <a:pt x="12534" y="6266"/>
                    <a:pt x="12459" y="7890"/>
                    <a:pt x="12459" y="7890"/>
                  </a:cubicBezTo>
                  <a:cubicBezTo>
                    <a:pt x="12459" y="7890"/>
                    <a:pt x="9796" y="8369"/>
                    <a:pt x="6272" y="8369"/>
                  </a:cubicBezTo>
                  <a:cubicBezTo>
                    <a:pt x="5471" y="8369"/>
                    <a:pt x="4625" y="8344"/>
                    <a:pt x="3756" y="8283"/>
                  </a:cubicBezTo>
                  <a:lnTo>
                    <a:pt x="6586" y="3396"/>
                  </a:lnTo>
                  <a:cubicBezTo>
                    <a:pt x="7096" y="2507"/>
                    <a:pt x="6788" y="1370"/>
                    <a:pt x="5898" y="860"/>
                  </a:cubicBezTo>
                  <a:lnTo>
                    <a:pt x="4400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 flipH="1">
              <a:off x="3247545" y="3108370"/>
              <a:ext cx="170886" cy="261968"/>
            </a:xfrm>
            <a:custGeom>
              <a:avLst/>
              <a:gdLst/>
              <a:ahLst/>
              <a:cxnLst/>
              <a:rect l="l" t="t" r="r" b="b"/>
              <a:pathLst>
                <a:path w="4335" h="6456" extrusionOk="0">
                  <a:moveTo>
                    <a:pt x="2671" y="0"/>
                  </a:moveTo>
                  <a:cubicBezTo>
                    <a:pt x="2648" y="0"/>
                    <a:pt x="2625" y="1"/>
                    <a:pt x="2601" y="1"/>
                  </a:cubicBezTo>
                  <a:cubicBezTo>
                    <a:pt x="1047" y="34"/>
                    <a:pt x="1" y="1623"/>
                    <a:pt x="492" y="3098"/>
                  </a:cubicBezTo>
                  <a:cubicBezTo>
                    <a:pt x="904" y="4341"/>
                    <a:pt x="1480" y="5772"/>
                    <a:pt x="2081" y="6350"/>
                  </a:cubicBezTo>
                  <a:cubicBezTo>
                    <a:pt x="2157" y="6423"/>
                    <a:pt x="2219" y="6455"/>
                    <a:pt x="2269" y="6455"/>
                  </a:cubicBezTo>
                  <a:cubicBezTo>
                    <a:pt x="2591" y="6455"/>
                    <a:pt x="2408" y="5123"/>
                    <a:pt x="2408" y="5123"/>
                  </a:cubicBezTo>
                  <a:cubicBezTo>
                    <a:pt x="2408" y="5123"/>
                    <a:pt x="4335" y="4520"/>
                    <a:pt x="4040" y="1413"/>
                  </a:cubicBezTo>
                  <a:cubicBezTo>
                    <a:pt x="3928" y="246"/>
                    <a:pt x="3398" y="0"/>
                    <a:pt x="2671" y="0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 flipH="1">
              <a:off x="3234457" y="2854315"/>
              <a:ext cx="221383" cy="443471"/>
            </a:xfrm>
            <a:custGeom>
              <a:avLst/>
              <a:gdLst/>
              <a:ahLst/>
              <a:cxnLst/>
              <a:rect l="l" t="t" r="r" b="b"/>
              <a:pathLst>
                <a:path w="5616" h="10929" extrusionOk="0">
                  <a:moveTo>
                    <a:pt x="4394" y="0"/>
                  </a:moveTo>
                  <a:lnTo>
                    <a:pt x="0" y="3679"/>
                  </a:lnTo>
                  <a:cubicBezTo>
                    <a:pt x="0" y="3679"/>
                    <a:pt x="2138" y="10575"/>
                    <a:pt x="3500" y="10893"/>
                  </a:cubicBezTo>
                  <a:cubicBezTo>
                    <a:pt x="3604" y="10917"/>
                    <a:pt x="3705" y="10929"/>
                    <a:pt x="3802" y="10929"/>
                  </a:cubicBezTo>
                  <a:cubicBezTo>
                    <a:pt x="4974" y="10929"/>
                    <a:pt x="5616" y="9200"/>
                    <a:pt x="5413" y="6852"/>
                  </a:cubicBezTo>
                  <a:cubicBezTo>
                    <a:pt x="5193" y="4311"/>
                    <a:pt x="4394" y="0"/>
                    <a:pt x="4394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 flipH="1">
              <a:off x="3394384" y="3005466"/>
              <a:ext cx="311063" cy="508314"/>
            </a:xfrm>
            <a:custGeom>
              <a:avLst/>
              <a:gdLst/>
              <a:ahLst/>
              <a:cxnLst/>
              <a:rect l="l" t="t" r="r" b="b"/>
              <a:pathLst>
                <a:path w="7891" h="12527" extrusionOk="0">
                  <a:moveTo>
                    <a:pt x="5051" y="0"/>
                  </a:moveTo>
                  <a:lnTo>
                    <a:pt x="114" y="4"/>
                  </a:lnTo>
                  <a:cubicBezTo>
                    <a:pt x="1" y="79"/>
                    <a:pt x="2048" y="6975"/>
                    <a:pt x="4564" y="12492"/>
                  </a:cubicBezTo>
                  <a:cubicBezTo>
                    <a:pt x="4778" y="12515"/>
                    <a:pt x="4991" y="12527"/>
                    <a:pt x="5201" y="12527"/>
                  </a:cubicBezTo>
                  <a:cubicBezTo>
                    <a:pt x="6304" y="12527"/>
                    <a:pt x="7323" y="12195"/>
                    <a:pt x="7890" y="11348"/>
                  </a:cubicBezTo>
                  <a:cubicBezTo>
                    <a:pt x="6041" y="6376"/>
                    <a:pt x="5051" y="0"/>
                    <a:pt x="5051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 flipH="1">
              <a:off x="3018514" y="3465899"/>
              <a:ext cx="507059" cy="559604"/>
            </a:xfrm>
            <a:custGeom>
              <a:avLst/>
              <a:gdLst/>
              <a:ahLst/>
              <a:cxnLst/>
              <a:rect l="l" t="t" r="r" b="b"/>
              <a:pathLst>
                <a:path w="12863" h="13791" extrusionOk="0">
                  <a:moveTo>
                    <a:pt x="3327" y="1"/>
                  </a:moveTo>
                  <a:cubicBezTo>
                    <a:pt x="2761" y="848"/>
                    <a:pt x="1744" y="1180"/>
                    <a:pt x="644" y="1180"/>
                  </a:cubicBezTo>
                  <a:cubicBezTo>
                    <a:pt x="432" y="1180"/>
                    <a:pt x="217" y="1168"/>
                    <a:pt x="1" y="1145"/>
                  </a:cubicBezTo>
                  <a:lnTo>
                    <a:pt x="1" y="1145"/>
                  </a:lnTo>
                  <a:cubicBezTo>
                    <a:pt x="517" y="2277"/>
                    <a:pt x="4038" y="12525"/>
                    <a:pt x="4891" y="13066"/>
                  </a:cubicBezTo>
                  <a:cubicBezTo>
                    <a:pt x="5614" y="13522"/>
                    <a:pt x="11296" y="13767"/>
                    <a:pt x="12550" y="13790"/>
                  </a:cubicBezTo>
                  <a:cubicBezTo>
                    <a:pt x="12552" y="13790"/>
                    <a:pt x="12553" y="13790"/>
                    <a:pt x="12555" y="13790"/>
                  </a:cubicBezTo>
                  <a:cubicBezTo>
                    <a:pt x="12769" y="13790"/>
                    <a:pt x="12863" y="13516"/>
                    <a:pt x="12691" y="13384"/>
                  </a:cubicBezTo>
                  <a:cubicBezTo>
                    <a:pt x="12038" y="12881"/>
                    <a:pt x="9849" y="11508"/>
                    <a:pt x="8703" y="10754"/>
                  </a:cubicBezTo>
                  <a:cubicBezTo>
                    <a:pt x="8703" y="10754"/>
                    <a:pt x="5288" y="5178"/>
                    <a:pt x="3395" y="184"/>
                  </a:cubicBezTo>
                  <a:cubicBezTo>
                    <a:pt x="3372" y="124"/>
                    <a:pt x="3350" y="62"/>
                    <a:pt x="3327" y="1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 flipH="1">
              <a:off x="3431005" y="2542030"/>
              <a:ext cx="312009" cy="135204"/>
            </a:xfrm>
            <a:custGeom>
              <a:avLst/>
              <a:gdLst/>
              <a:ahLst/>
              <a:cxnLst/>
              <a:rect l="l" t="t" r="r" b="b"/>
              <a:pathLst>
                <a:path w="7915" h="3332" extrusionOk="0">
                  <a:moveTo>
                    <a:pt x="7170" y="1"/>
                  </a:moveTo>
                  <a:cubicBezTo>
                    <a:pt x="5382" y="929"/>
                    <a:pt x="3463" y="1604"/>
                    <a:pt x="1506" y="1604"/>
                  </a:cubicBezTo>
                  <a:cubicBezTo>
                    <a:pt x="1006" y="1604"/>
                    <a:pt x="504" y="1560"/>
                    <a:pt x="0" y="1465"/>
                  </a:cubicBezTo>
                  <a:lnTo>
                    <a:pt x="0" y="1465"/>
                  </a:lnTo>
                  <a:cubicBezTo>
                    <a:pt x="19" y="1607"/>
                    <a:pt x="93" y="2208"/>
                    <a:pt x="93" y="3062"/>
                  </a:cubicBezTo>
                  <a:cubicBezTo>
                    <a:pt x="770" y="3247"/>
                    <a:pt x="1456" y="3332"/>
                    <a:pt x="2139" y="3332"/>
                  </a:cubicBezTo>
                  <a:cubicBezTo>
                    <a:pt x="4180" y="3332"/>
                    <a:pt x="6200" y="2568"/>
                    <a:pt x="7915" y="1417"/>
                  </a:cubicBezTo>
                  <a:cubicBezTo>
                    <a:pt x="7613" y="968"/>
                    <a:pt x="7352" y="498"/>
                    <a:pt x="7170" y="1"/>
                  </a:cubicBezTo>
                  <a:close/>
                </a:path>
              </a:pathLst>
            </a:custGeom>
            <a:solidFill>
              <a:srgbClr val="0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 flipH="1">
              <a:off x="3155735" y="2599488"/>
              <a:ext cx="698365" cy="474310"/>
            </a:xfrm>
            <a:custGeom>
              <a:avLst/>
              <a:gdLst/>
              <a:ahLst/>
              <a:cxnLst/>
              <a:rect l="l" t="t" r="r" b="b"/>
              <a:pathLst>
                <a:path w="17716" h="11689" extrusionOk="0">
                  <a:moveTo>
                    <a:pt x="10735" y="1"/>
                  </a:moveTo>
                  <a:cubicBezTo>
                    <a:pt x="9019" y="1152"/>
                    <a:pt x="6999" y="1916"/>
                    <a:pt x="4957" y="1916"/>
                  </a:cubicBezTo>
                  <a:cubicBezTo>
                    <a:pt x="4274" y="1916"/>
                    <a:pt x="3588" y="1831"/>
                    <a:pt x="2911" y="1646"/>
                  </a:cubicBezTo>
                  <a:cubicBezTo>
                    <a:pt x="2911" y="3601"/>
                    <a:pt x="2512" y="6881"/>
                    <a:pt x="141" y="9008"/>
                  </a:cubicBezTo>
                  <a:cubicBezTo>
                    <a:pt x="0" y="9127"/>
                    <a:pt x="12" y="9347"/>
                    <a:pt x="164" y="9452"/>
                  </a:cubicBezTo>
                  <a:cubicBezTo>
                    <a:pt x="1034" y="10049"/>
                    <a:pt x="3740" y="11688"/>
                    <a:pt x="7254" y="11688"/>
                  </a:cubicBezTo>
                  <a:cubicBezTo>
                    <a:pt x="8130" y="11688"/>
                    <a:pt x="9055" y="11587"/>
                    <a:pt x="10014" y="11342"/>
                  </a:cubicBezTo>
                  <a:cubicBezTo>
                    <a:pt x="15115" y="10042"/>
                    <a:pt x="17143" y="6440"/>
                    <a:pt x="17642" y="5375"/>
                  </a:cubicBezTo>
                  <a:cubicBezTo>
                    <a:pt x="17715" y="5221"/>
                    <a:pt x="17635" y="5038"/>
                    <a:pt x="17473" y="4988"/>
                  </a:cubicBezTo>
                  <a:cubicBezTo>
                    <a:pt x="16594" y="4714"/>
                    <a:pt x="13975" y="3786"/>
                    <a:pt x="12384" y="2014"/>
                  </a:cubicBezTo>
                  <a:cubicBezTo>
                    <a:pt x="11814" y="1380"/>
                    <a:pt x="11218" y="717"/>
                    <a:pt x="1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 flipH="1">
              <a:off x="3474880" y="2048040"/>
              <a:ext cx="195011" cy="160159"/>
            </a:xfrm>
            <a:custGeom>
              <a:avLst/>
              <a:gdLst/>
              <a:ahLst/>
              <a:cxnLst/>
              <a:rect l="l" t="t" r="r" b="b"/>
              <a:pathLst>
                <a:path w="4947" h="3947" extrusionOk="0">
                  <a:moveTo>
                    <a:pt x="499" y="1"/>
                  </a:moveTo>
                  <a:cubicBezTo>
                    <a:pt x="465" y="1"/>
                    <a:pt x="430" y="1"/>
                    <a:pt x="395" y="1"/>
                  </a:cubicBezTo>
                  <a:cubicBezTo>
                    <a:pt x="210" y="937"/>
                    <a:pt x="0" y="1874"/>
                    <a:pt x="563" y="2810"/>
                  </a:cubicBezTo>
                  <a:cubicBezTo>
                    <a:pt x="1067" y="3482"/>
                    <a:pt x="1884" y="3946"/>
                    <a:pt x="2692" y="3946"/>
                  </a:cubicBezTo>
                  <a:cubicBezTo>
                    <a:pt x="3191" y="3946"/>
                    <a:pt x="3687" y="3769"/>
                    <a:pt x="4103" y="3353"/>
                  </a:cubicBezTo>
                  <a:cubicBezTo>
                    <a:pt x="4798" y="2829"/>
                    <a:pt x="4937" y="1972"/>
                    <a:pt x="4947" y="995"/>
                  </a:cubicBezTo>
                  <a:cubicBezTo>
                    <a:pt x="3816" y="510"/>
                    <a:pt x="2218" y="1"/>
                    <a:pt x="499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 flipH="1">
              <a:off x="3389378" y="2048080"/>
              <a:ext cx="557202" cy="559239"/>
            </a:xfrm>
            <a:custGeom>
              <a:avLst/>
              <a:gdLst/>
              <a:ahLst/>
              <a:cxnLst/>
              <a:rect l="l" t="t" r="r" b="b"/>
              <a:pathLst>
                <a:path w="14135" h="13782" extrusionOk="0">
                  <a:moveTo>
                    <a:pt x="7414" y="0"/>
                  </a:moveTo>
                  <a:lnTo>
                    <a:pt x="7414" y="0"/>
                  </a:lnTo>
                  <a:cubicBezTo>
                    <a:pt x="6360" y="12"/>
                    <a:pt x="5266" y="218"/>
                    <a:pt x="4209" y="746"/>
                  </a:cubicBezTo>
                  <a:cubicBezTo>
                    <a:pt x="4209" y="746"/>
                    <a:pt x="0" y="5001"/>
                    <a:pt x="5158" y="13605"/>
                  </a:cubicBezTo>
                  <a:cubicBezTo>
                    <a:pt x="5158" y="13605"/>
                    <a:pt x="5160" y="13620"/>
                    <a:pt x="5164" y="13642"/>
                  </a:cubicBezTo>
                  <a:cubicBezTo>
                    <a:pt x="5668" y="13737"/>
                    <a:pt x="6170" y="13781"/>
                    <a:pt x="6670" y="13781"/>
                  </a:cubicBezTo>
                  <a:cubicBezTo>
                    <a:pt x="8627" y="13781"/>
                    <a:pt x="10546" y="13105"/>
                    <a:pt x="12334" y="12176"/>
                  </a:cubicBezTo>
                  <a:cubicBezTo>
                    <a:pt x="12258" y="11972"/>
                    <a:pt x="12197" y="11764"/>
                    <a:pt x="12149" y="11550"/>
                  </a:cubicBezTo>
                  <a:lnTo>
                    <a:pt x="11700" y="9479"/>
                  </a:lnTo>
                  <a:lnTo>
                    <a:pt x="12961" y="8589"/>
                  </a:lnTo>
                  <a:cubicBezTo>
                    <a:pt x="13720" y="8054"/>
                    <a:pt x="14135" y="7154"/>
                    <a:pt x="14046" y="6230"/>
                  </a:cubicBezTo>
                  <a:lnTo>
                    <a:pt x="13634" y="1853"/>
                  </a:lnTo>
                  <a:cubicBezTo>
                    <a:pt x="13634" y="1853"/>
                    <a:pt x="12990" y="1433"/>
                    <a:pt x="11966" y="994"/>
                  </a:cubicBezTo>
                  <a:cubicBezTo>
                    <a:pt x="11956" y="1971"/>
                    <a:pt x="11817" y="2828"/>
                    <a:pt x="11122" y="3352"/>
                  </a:cubicBezTo>
                  <a:cubicBezTo>
                    <a:pt x="10706" y="3768"/>
                    <a:pt x="10211" y="3945"/>
                    <a:pt x="9711" y="3945"/>
                  </a:cubicBezTo>
                  <a:cubicBezTo>
                    <a:pt x="8904" y="3945"/>
                    <a:pt x="8087" y="3481"/>
                    <a:pt x="7582" y="2809"/>
                  </a:cubicBezTo>
                  <a:cubicBezTo>
                    <a:pt x="7019" y="1873"/>
                    <a:pt x="7229" y="936"/>
                    <a:pt x="7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 flipH="1">
              <a:off x="3715026" y="2054857"/>
              <a:ext cx="793367" cy="874242"/>
            </a:xfrm>
            <a:custGeom>
              <a:avLst/>
              <a:gdLst/>
              <a:ahLst/>
              <a:cxnLst/>
              <a:rect l="l" t="t" r="r" b="b"/>
              <a:pathLst>
                <a:path w="20126" h="21545" extrusionOk="0">
                  <a:moveTo>
                    <a:pt x="20125" y="1"/>
                  </a:moveTo>
                  <a:cubicBezTo>
                    <a:pt x="20125" y="1"/>
                    <a:pt x="16298" y="321"/>
                    <a:pt x="10931" y="5161"/>
                  </a:cubicBezTo>
                  <a:cubicBezTo>
                    <a:pt x="5567" y="10002"/>
                    <a:pt x="1017" y="16006"/>
                    <a:pt x="0" y="19910"/>
                  </a:cubicBezTo>
                  <a:cubicBezTo>
                    <a:pt x="0" y="19910"/>
                    <a:pt x="1394" y="21544"/>
                    <a:pt x="2591" y="21544"/>
                  </a:cubicBezTo>
                  <a:cubicBezTo>
                    <a:pt x="2723" y="21544"/>
                    <a:pt x="2853" y="21524"/>
                    <a:pt x="2978" y="21480"/>
                  </a:cubicBezTo>
                  <a:cubicBezTo>
                    <a:pt x="4240" y="21035"/>
                    <a:pt x="3918" y="19652"/>
                    <a:pt x="3918" y="19652"/>
                  </a:cubicBezTo>
                  <a:cubicBezTo>
                    <a:pt x="3918" y="19652"/>
                    <a:pt x="4259" y="19469"/>
                    <a:pt x="4532" y="19030"/>
                  </a:cubicBezTo>
                  <a:cubicBezTo>
                    <a:pt x="4808" y="18589"/>
                    <a:pt x="3671" y="17427"/>
                    <a:pt x="3671" y="17427"/>
                  </a:cubicBezTo>
                  <a:cubicBezTo>
                    <a:pt x="3671" y="17427"/>
                    <a:pt x="8720" y="9599"/>
                    <a:pt x="15437" y="6529"/>
                  </a:cubicBezTo>
                  <a:cubicBezTo>
                    <a:pt x="18039" y="5340"/>
                    <a:pt x="19823" y="2846"/>
                    <a:pt x="20125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 flipH="1">
              <a:off x="4249404" y="2773484"/>
              <a:ext cx="209675" cy="197572"/>
            </a:xfrm>
            <a:custGeom>
              <a:avLst/>
              <a:gdLst/>
              <a:ahLst/>
              <a:cxnLst/>
              <a:rect l="l" t="t" r="r" b="b"/>
              <a:pathLst>
                <a:path w="5319" h="4869" extrusionOk="0">
                  <a:moveTo>
                    <a:pt x="3823" y="1"/>
                  </a:moveTo>
                  <a:cubicBezTo>
                    <a:pt x="2469" y="1"/>
                    <a:pt x="1" y="4283"/>
                    <a:pt x="1405" y="4804"/>
                  </a:cubicBezTo>
                  <a:cubicBezTo>
                    <a:pt x="1523" y="4848"/>
                    <a:pt x="1644" y="4868"/>
                    <a:pt x="1765" y="4868"/>
                  </a:cubicBezTo>
                  <a:cubicBezTo>
                    <a:pt x="3421" y="4868"/>
                    <a:pt x="5318" y="1077"/>
                    <a:pt x="4181" y="129"/>
                  </a:cubicBezTo>
                  <a:cubicBezTo>
                    <a:pt x="4075" y="41"/>
                    <a:pt x="3954" y="1"/>
                    <a:pt x="3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 flipH="1">
              <a:off x="2900097" y="2837150"/>
              <a:ext cx="1474820" cy="749345"/>
            </a:xfrm>
            <a:custGeom>
              <a:avLst/>
              <a:gdLst/>
              <a:ahLst/>
              <a:cxnLst/>
              <a:rect l="l" t="t" r="r" b="b"/>
              <a:pathLst>
                <a:path w="37413" h="18467" extrusionOk="0">
                  <a:moveTo>
                    <a:pt x="1269" y="0"/>
                  </a:moveTo>
                  <a:cubicBezTo>
                    <a:pt x="904" y="0"/>
                    <a:pt x="551" y="186"/>
                    <a:pt x="347" y="514"/>
                  </a:cubicBezTo>
                  <a:cubicBezTo>
                    <a:pt x="0" y="1070"/>
                    <a:pt x="222" y="1806"/>
                    <a:pt x="823" y="2078"/>
                  </a:cubicBezTo>
                  <a:lnTo>
                    <a:pt x="37037" y="18446"/>
                  </a:lnTo>
                  <a:cubicBezTo>
                    <a:pt x="37069" y="18460"/>
                    <a:pt x="37100" y="18467"/>
                    <a:pt x="37130" y="18467"/>
                  </a:cubicBezTo>
                  <a:cubicBezTo>
                    <a:pt x="37287" y="18467"/>
                    <a:pt x="37413" y="18295"/>
                    <a:pt x="37330" y="18136"/>
                  </a:cubicBezTo>
                  <a:lnTo>
                    <a:pt x="35310" y="14270"/>
                  </a:lnTo>
                  <a:cubicBezTo>
                    <a:pt x="35284" y="14224"/>
                    <a:pt x="35244" y="14188"/>
                    <a:pt x="35196" y="14166"/>
                  </a:cubicBezTo>
                  <a:lnTo>
                    <a:pt x="1690" y="86"/>
                  </a:lnTo>
                  <a:cubicBezTo>
                    <a:pt x="1553" y="28"/>
                    <a:pt x="1410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 flipH="1">
              <a:off x="3490687" y="1999550"/>
              <a:ext cx="122517" cy="78720"/>
            </a:xfrm>
            <a:custGeom>
              <a:avLst/>
              <a:gdLst/>
              <a:ahLst/>
              <a:cxnLst/>
              <a:rect l="l" t="t" r="r" b="b"/>
              <a:pathLst>
                <a:path w="3108" h="1940" extrusionOk="0">
                  <a:moveTo>
                    <a:pt x="223" y="0"/>
                  </a:moveTo>
                  <a:cubicBezTo>
                    <a:pt x="223" y="0"/>
                    <a:pt x="180" y="129"/>
                    <a:pt x="132" y="341"/>
                  </a:cubicBezTo>
                  <a:cubicBezTo>
                    <a:pt x="70" y="611"/>
                    <a:pt x="26" y="884"/>
                    <a:pt x="1" y="1162"/>
                  </a:cubicBezTo>
                  <a:cubicBezTo>
                    <a:pt x="467" y="1395"/>
                    <a:pt x="954" y="1582"/>
                    <a:pt x="1455" y="1722"/>
                  </a:cubicBezTo>
                  <a:cubicBezTo>
                    <a:pt x="1948" y="1859"/>
                    <a:pt x="2459" y="1932"/>
                    <a:pt x="2971" y="1940"/>
                  </a:cubicBezTo>
                  <a:cubicBezTo>
                    <a:pt x="3029" y="1686"/>
                    <a:pt x="3069" y="1427"/>
                    <a:pt x="3091" y="1167"/>
                  </a:cubicBezTo>
                  <a:cubicBezTo>
                    <a:pt x="3108" y="963"/>
                    <a:pt x="3108" y="832"/>
                    <a:pt x="3108" y="832"/>
                  </a:cubicBezTo>
                  <a:lnTo>
                    <a:pt x="1665" y="4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E2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 flipH="1">
              <a:off x="3496048" y="2046660"/>
              <a:ext cx="118812" cy="93896"/>
            </a:xfrm>
            <a:custGeom>
              <a:avLst/>
              <a:gdLst/>
              <a:ahLst/>
              <a:cxnLst/>
              <a:rect l="l" t="t" r="r" b="b"/>
              <a:pathLst>
                <a:path w="3014" h="2314" extrusionOk="0">
                  <a:moveTo>
                    <a:pt x="43" y="1"/>
                  </a:moveTo>
                  <a:lnTo>
                    <a:pt x="43" y="1"/>
                  </a:lnTo>
                  <a:cubicBezTo>
                    <a:pt x="1" y="490"/>
                    <a:pt x="22" y="1048"/>
                    <a:pt x="232" y="1495"/>
                  </a:cubicBezTo>
                  <a:cubicBezTo>
                    <a:pt x="440" y="1940"/>
                    <a:pt x="837" y="2274"/>
                    <a:pt x="1543" y="2312"/>
                  </a:cubicBezTo>
                  <a:cubicBezTo>
                    <a:pt x="1568" y="2313"/>
                    <a:pt x="1591" y="2314"/>
                    <a:pt x="1615" y="2314"/>
                  </a:cubicBezTo>
                  <a:cubicBezTo>
                    <a:pt x="2029" y="2314"/>
                    <a:pt x="2330" y="2123"/>
                    <a:pt x="2551" y="1842"/>
                  </a:cubicBezTo>
                  <a:cubicBezTo>
                    <a:pt x="2784" y="1547"/>
                    <a:pt x="2927" y="1151"/>
                    <a:pt x="3013" y="779"/>
                  </a:cubicBezTo>
                  <a:cubicBezTo>
                    <a:pt x="2501" y="771"/>
                    <a:pt x="1990" y="698"/>
                    <a:pt x="1497" y="561"/>
                  </a:cubicBezTo>
                  <a:cubicBezTo>
                    <a:pt x="996" y="421"/>
                    <a:pt x="509" y="234"/>
                    <a:pt x="43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 flipH="1">
              <a:off x="3660824" y="1639465"/>
              <a:ext cx="125316" cy="153302"/>
            </a:xfrm>
            <a:custGeom>
              <a:avLst/>
              <a:gdLst/>
              <a:ahLst/>
              <a:cxnLst/>
              <a:rect l="l" t="t" r="r" b="b"/>
              <a:pathLst>
                <a:path w="3179" h="3778" extrusionOk="0">
                  <a:moveTo>
                    <a:pt x="1698" y="1"/>
                  </a:moveTo>
                  <a:cubicBezTo>
                    <a:pt x="1646" y="1"/>
                    <a:pt x="1592" y="3"/>
                    <a:pt x="1535" y="6"/>
                  </a:cubicBezTo>
                  <a:cubicBezTo>
                    <a:pt x="649" y="62"/>
                    <a:pt x="164" y="892"/>
                    <a:pt x="83" y="1757"/>
                  </a:cubicBezTo>
                  <a:cubicBezTo>
                    <a:pt x="0" y="2622"/>
                    <a:pt x="324" y="3521"/>
                    <a:pt x="1060" y="3708"/>
                  </a:cubicBezTo>
                  <a:cubicBezTo>
                    <a:pt x="1253" y="3757"/>
                    <a:pt x="1430" y="3778"/>
                    <a:pt x="1592" y="3778"/>
                  </a:cubicBezTo>
                  <a:cubicBezTo>
                    <a:pt x="2045" y="3778"/>
                    <a:pt x="2380" y="3612"/>
                    <a:pt x="2614" y="3419"/>
                  </a:cubicBezTo>
                  <a:cubicBezTo>
                    <a:pt x="2805" y="3265"/>
                    <a:pt x="2959" y="3071"/>
                    <a:pt x="3069" y="2851"/>
                  </a:cubicBezTo>
                  <a:lnTo>
                    <a:pt x="3101" y="2192"/>
                  </a:lnTo>
                  <a:lnTo>
                    <a:pt x="3136" y="1531"/>
                  </a:lnTo>
                  <a:cubicBezTo>
                    <a:pt x="3136" y="1531"/>
                    <a:pt x="3178" y="1123"/>
                    <a:pt x="2999" y="728"/>
                  </a:cubicBezTo>
                  <a:cubicBezTo>
                    <a:pt x="2831" y="360"/>
                    <a:pt x="2470" y="1"/>
                    <a:pt x="16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 flipH="1">
              <a:off x="3228465" y="1392267"/>
              <a:ext cx="526336" cy="662915"/>
            </a:xfrm>
            <a:custGeom>
              <a:avLst/>
              <a:gdLst/>
              <a:ahLst/>
              <a:cxnLst/>
              <a:rect l="l" t="t" r="r" b="b"/>
              <a:pathLst>
                <a:path w="13352" h="16337" extrusionOk="0">
                  <a:moveTo>
                    <a:pt x="7098" y="1"/>
                  </a:moveTo>
                  <a:cubicBezTo>
                    <a:pt x="4355" y="1"/>
                    <a:pt x="1921" y="1964"/>
                    <a:pt x="1420" y="4757"/>
                  </a:cubicBezTo>
                  <a:lnTo>
                    <a:pt x="993" y="7152"/>
                  </a:lnTo>
                  <a:lnTo>
                    <a:pt x="563" y="9544"/>
                  </a:lnTo>
                  <a:cubicBezTo>
                    <a:pt x="1" y="12682"/>
                    <a:pt x="2089" y="15683"/>
                    <a:pt x="5228" y="16245"/>
                  </a:cubicBezTo>
                  <a:cubicBezTo>
                    <a:pt x="5573" y="16307"/>
                    <a:pt x="5916" y="16337"/>
                    <a:pt x="6254" y="16337"/>
                  </a:cubicBezTo>
                  <a:cubicBezTo>
                    <a:pt x="8997" y="16337"/>
                    <a:pt x="11431" y="14375"/>
                    <a:pt x="11932" y="11580"/>
                  </a:cubicBezTo>
                  <a:lnTo>
                    <a:pt x="12359" y="9188"/>
                  </a:lnTo>
                  <a:lnTo>
                    <a:pt x="12789" y="6795"/>
                  </a:lnTo>
                  <a:cubicBezTo>
                    <a:pt x="13351" y="3656"/>
                    <a:pt x="11261" y="655"/>
                    <a:pt x="8123" y="92"/>
                  </a:cubicBezTo>
                  <a:cubicBezTo>
                    <a:pt x="7779" y="30"/>
                    <a:pt x="7436" y="1"/>
                    <a:pt x="70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 flipH="1">
              <a:off x="3250186" y="1585132"/>
              <a:ext cx="487665" cy="364751"/>
            </a:xfrm>
            <a:custGeom>
              <a:avLst/>
              <a:gdLst/>
              <a:ahLst/>
              <a:cxnLst/>
              <a:rect l="l" t="t" r="r" b="b"/>
              <a:pathLst>
                <a:path w="12371" h="8989" extrusionOk="0">
                  <a:moveTo>
                    <a:pt x="992" y="0"/>
                  </a:moveTo>
                  <a:cubicBezTo>
                    <a:pt x="992" y="2"/>
                    <a:pt x="992" y="2"/>
                    <a:pt x="992" y="4"/>
                  </a:cubicBezTo>
                  <a:lnTo>
                    <a:pt x="565" y="2399"/>
                  </a:lnTo>
                  <a:lnTo>
                    <a:pt x="135" y="4791"/>
                  </a:lnTo>
                  <a:cubicBezTo>
                    <a:pt x="0" y="5534"/>
                    <a:pt x="16" y="6299"/>
                    <a:pt x="175" y="7037"/>
                  </a:cubicBezTo>
                  <a:cubicBezTo>
                    <a:pt x="577" y="7092"/>
                    <a:pt x="979" y="7120"/>
                    <a:pt x="1379" y="7120"/>
                  </a:cubicBezTo>
                  <a:cubicBezTo>
                    <a:pt x="3077" y="7120"/>
                    <a:pt x="4732" y="6610"/>
                    <a:pt x="6062" y="5446"/>
                  </a:cubicBezTo>
                  <a:cubicBezTo>
                    <a:pt x="7008" y="7335"/>
                    <a:pt x="8735" y="8638"/>
                    <a:pt x="10639" y="8988"/>
                  </a:cubicBezTo>
                  <a:cubicBezTo>
                    <a:pt x="11070" y="8333"/>
                    <a:pt x="11365" y="7599"/>
                    <a:pt x="11502" y="6827"/>
                  </a:cubicBezTo>
                  <a:lnTo>
                    <a:pt x="11931" y="4435"/>
                  </a:lnTo>
                  <a:lnTo>
                    <a:pt x="12359" y="2042"/>
                  </a:lnTo>
                  <a:cubicBezTo>
                    <a:pt x="12363" y="2017"/>
                    <a:pt x="12366" y="1994"/>
                    <a:pt x="12370" y="1971"/>
                  </a:cubicBezTo>
                  <a:cubicBezTo>
                    <a:pt x="12015" y="1931"/>
                    <a:pt x="11656" y="1910"/>
                    <a:pt x="11297" y="1910"/>
                  </a:cubicBezTo>
                  <a:cubicBezTo>
                    <a:pt x="9644" y="1910"/>
                    <a:pt x="7983" y="2354"/>
                    <a:pt x="6567" y="3418"/>
                  </a:cubicBezTo>
                  <a:cubicBezTo>
                    <a:pt x="5365" y="1177"/>
                    <a:pt x="3359" y="35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 flipH="1">
              <a:off x="3294730" y="1757748"/>
              <a:ext cx="164539" cy="68901"/>
            </a:xfrm>
            <a:custGeom>
              <a:avLst/>
              <a:gdLst/>
              <a:ahLst/>
              <a:cxnLst/>
              <a:rect l="l" t="t" r="r" b="b"/>
              <a:pathLst>
                <a:path w="4174" h="1698" extrusionOk="0">
                  <a:moveTo>
                    <a:pt x="3955" y="1"/>
                  </a:moveTo>
                  <a:cubicBezTo>
                    <a:pt x="3946" y="1"/>
                    <a:pt x="3936" y="2"/>
                    <a:pt x="3926" y="3"/>
                  </a:cubicBezTo>
                  <a:cubicBezTo>
                    <a:pt x="2616" y="233"/>
                    <a:pt x="1339" y="618"/>
                    <a:pt x="122" y="1146"/>
                  </a:cubicBezTo>
                  <a:cubicBezTo>
                    <a:pt x="0" y="1198"/>
                    <a:pt x="0" y="1377"/>
                    <a:pt x="118" y="1429"/>
                  </a:cubicBezTo>
                  <a:cubicBezTo>
                    <a:pt x="525" y="1607"/>
                    <a:pt x="961" y="1697"/>
                    <a:pt x="1399" y="1697"/>
                  </a:cubicBezTo>
                  <a:cubicBezTo>
                    <a:pt x="1699" y="1697"/>
                    <a:pt x="2000" y="1655"/>
                    <a:pt x="2293" y="1569"/>
                  </a:cubicBezTo>
                  <a:cubicBezTo>
                    <a:pt x="3055" y="1352"/>
                    <a:pt x="3699" y="882"/>
                    <a:pt x="4107" y="246"/>
                  </a:cubicBezTo>
                  <a:cubicBezTo>
                    <a:pt x="4173" y="142"/>
                    <a:pt x="4079" y="1"/>
                    <a:pt x="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 flipH="1">
              <a:off x="3527032" y="1687022"/>
              <a:ext cx="137497" cy="112846"/>
            </a:xfrm>
            <a:custGeom>
              <a:avLst/>
              <a:gdLst/>
              <a:ahLst/>
              <a:cxnLst/>
              <a:rect l="l" t="t" r="r" b="b"/>
              <a:pathLst>
                <a:path w="3488" h="2781" extrusionOk="0">
                  <a:moveTo>
                    <a:pt x="193" y="1"/>
                  </a:moveTo>
                  <a:cubicBezTo>
                    <a:pt x="94" y="1"/>
                    <a:pt x="1" y="84"/>
                    <a:pt x="18" y="184"/>
                  </a:cubicBezTo>
                  <a:cubicBezTo>
                    <a:pt x="149" y="930"/>
                    <a:pt x="573" y="1608"/>
                    <a:pt x="1207" y="2095"/>
                  </a:cubicBezTo>
                  <a:cubicBezTo>
                    <a:pt x="1778" y="2540"/>
                    <a:pt x="2480" y="2780"/>
                    <a:pt x="3203" y="2780"/>
                  </a:cubicBezTo>
                  <a:cubicBezTo>
                    <a:pt x="3233" y="2780"/>
                    <a:pt x="3264" y="2780"/>
                    <a:pt x="3295" y="2779"/>
                  </a:cubicBezTo>
                  <a:cubicBezTo>
                    <a:pt x="3424" y="2775"/>
                    <a:pt x="3487" y="2607"/>
                    <a:pt x="3395" y="2513"/>
                  </a:cubicBezTo>
                  <a:cubicBezTo>
                    <a:pt x="2457" y="1567"/>
                    <a:pt x="1413" y="733"/>
                    <a:pt x="282" y="26"/>
                  </a:cubicBezTo>
                  <a:cubicBezTo>
                    <a:pt x="254" y="9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 flipH="1">
              <a:off x="3476614" y="1906952"/>
              <a:ext cx="94135" cy="92070"/>
            </a:xfrm>
            <a:custGeom>
              <a:avLst/>
              <a:gdLst/>
              <a:ahLst/>
              <a:cxnLst/>
              <a:rect l="l" t="t" r="r" b="b"/>
              <a:pathLst>
                <a:path w="2388" h="2269" extrusionOk="0">
                  <a:moveTo>
                    <a:pt x="1215" y="1"/>
                  </a:moveTo>
                  <a:cubicBezTo>
                    <a:pt x="1072" y="1"/>
                    <a:pt x="927" y="28"/>
                    <a:pt x="789" y="84"/>
                  </a:cubicBezTo>
                  <a:cubicBezTo>
                    <a:pt x="288" y="289"/>
                    <a:pt x="1" y="818"/>
                    <a:pt x="103" y="1348"/>
                  </a:cubicBezTo>
                  <a:cubicBezTo>
                    <a:pt x="205" y="1880"/>
                    <a:pt x="667" y="2265"/>
                    <a:pt x="1208" y="2269"/>
                  </a:cubicBezTo>
                  <a:cubicBezTo>
                    <a:pt x="1211" y="2269"/>
                    <a:pt x="1214" y="2269"/>
                    <a:pt x="1217" y="2269"/>
                  </a:cubicBezTo>
                  <a:cubicBezTo>
                    <a:pt x="1754" y="2269"/>
                    <a:pt x="2218" y="1890"/>
                    <a:pt x="2328" y="1363"/>
                  </a:cubicBezTo>
                  <a:cubicBezTo>
                    <a:pt x="2387" y="1069"/>
                    <a:pt x="2330" y="762"/>
                    <a:pt x="2164" y="512"/>
                  </a:cubicBezTo>
                  <a:cubicBezTo>
                    <a:pt x="1948" y="185"/>
                    <a:pt x="1587" y="1"/>
                    <a:pt x="1215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 flipH="1">
              <a:off x="3431833" y="1885770"/>
              <a:ext cx="179598" cy="78193"/>
            </a:xfrm>
            <a:custGeom>
              <a:avLst/>
              <a:gdLst/>
              <a:ahLst/>
              <a:cxnLst/>
              <a:rect l="l" t="t" r="r" b="b"/>
              <a:pathLst>
                <a:path w="4556" h="1927" extrusionOk="0">
                  <a:moveTo>
                    <a:pt x="235" y="1"/>
                  </a:moveTo>
                  <a:cubicBezTo>
                    <a:pt x="207" y="1"/>
                    <a:pt x="178" y="7"/>
                    <a:pt x="151" y="19"/>
                  </a:cubicBezTo>
                  <a:cubicBezTo>
                    <a:pt x="47" y="67"/>
                    <a:pt x="0" y="188"/>
                    <a:pt x="47" y="292"/>
                  </a:cubicBezTo>
                  <a:cubicBezTo>
                    <a:pt x="397" y="1067"/>
                    <a:pt x="1083" y="1639"/>
                    <a:pt x="1907" y="1843"/>
                  </a:cubicBezTo>
                  <a:cubicBezTo>
                    <a:pt x="1926" y="1847"/>
                    <a:pt x="1946" y="1853"/>
                    <a:pt x="1965" y="1856"/>
                  </a:cubicBezTo>
                  <a:cubicBezTo>
                    <a:pt x="1986" y="1862"/>
                    <a:pt x="2005" y="1866"/>
                    <a:pt x="2025" y="1870"/>
                  </a:cubicBezTo>
                  <a:cubicBezTo>
                    <a:pt x="2211" y="1908"/>
                    <a:pt x="2399" y="1927"/>
                    <a:pt x="2586" y="1927"/>
                  </a:cubicBezTo>
                  <a:cubicBezTo>
                    <a:pt x="3275" y="1927"/>
                    <a:pt x="3947" y="1672"/>
                    <a:pt x="4465" y="1198"/>
                  </a:cubicBezTo>
                  <a:cubicBezTo>
                    <a:pt x="4550" y="1121"/>
                    <a:pt x="4556" y="990"/>
                    <a:pt x="4479" y="905"/>
                  </a:cubicBezTo>
                  <a:cubicBezTo>
                    <a:pt x="4438" y="860"/>
                    <a:pt x="4382" y="837"/>
                    <a:pt x="4326" y="837"/>
                  </a:cubicBezTo>
                  <a:cubicBezTo>
                    <a:pt x="4276" y="837"/>
                    <a:pt x="4226" y="855"/>
                    <a:pt x="4186" y="891"/>
                  </a:cubicBezTo>
                  <a:cubicBezTo>
                    <a:pt x="3745" y="1296"/>
                    <a:pt x="3172" y="1514"/>
                    <a:pt x="2585" y="1514"/>
                  </a:cubicBezTo>
                  <a:cubicBezTo>
                    <a:pt x="2426" y="1514"/>
                    <a:pt x="2266" y="1498"/>
                    <a:pt x="2108" y="1465"/>
                  </a:cubicBezTo>
                  <a:cubicBezTo>
                    <a:pt x="1364" y="1313"/>
                    <a:pt x="738" y="814"/>
                    <a:pt x="424" y="121"/>
                  </a:cubicBezTo>
                  <a:cubicBezTo>
                    <a:pt x="389" y="45"/>
                    <a:pt x="313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 flipH="1">
              <a:off x="3174815" y="1375752"/>
              <a:ext cx="620234" cy="345558"/>
            </a:xfrm>
            <a:custGeom>
              <a:avLst/>
              <a:gdLst/>
              <a:ahLst/>
              <a:cxnLst/>
              <a:rect l="l" t="t" r="r" b="b"/>
              <a:pathLst>
                <a:path w="15734" h="8516" extrusionOk="0">
                  <a:moveTo>
                    <a:pt x="7612" y="1"/>
                  </a:moveTo>
                  <a:cubicBezTo>
                    <a:pt x="1427" y="1"/>
                    <a:pt x="1093" y="4576"/>
                    <a:pt x="1" y="7761"/>
                  </a:cubicBezTo>
                  <a:cubicBezTo>
                    <a:pt x="1" y="7761"/>
                    <a:pt x="3626" y="7522"/>
                    <a:pt x="7211" y="3673"/>
                  </a:cubicBezTo>
                  <a:cubicBezTo>
                    <a:pt x="7211" y="3673"/>
                    <a:pt x="9455" y="7998"/>
                    <a:pt x="14443" y="8516"/>
                  </a:cubicBezTo>
                  <a:cubicBezTo>
                    <a:pt x="14443" y="8516"/>
                    <a:pt x="15734" y="540"/>
                    <a:pt x="8597" y="37"/>
                  </a:cubicBezTo>
                  <a:cubicBezTo>
                    <a:pt x="8253" y="13"/>
                    <a:pt x="7925" y="1"/>
                    <a:pt x="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 flipH="1">
              <a:off x="3230397" y="1471799"/>
              <a:ext cx="319617" cy="322997"/>
            </a:xfrm>
            <a:custGeom>
              <a:avLst/>
              <a:gdLst/>
              <a:ahLst/>
              <a:cxnLst/>
              <a:rect l="l" t="t" r="r" b="b"/>
              <a:pathLst>
                <a:path w="8108" h="7960" extrusionOk="0">
                  <a:moveTo>
                    <a:pt x="440" y="0"/>
                  </a:moveTo>
                  <a:lnTo>
                    <a:pt x="1" y="83"/>
                  </a:lnTo>
                  <a:cubicBezTo>
                    <a:pt x="1" y="83"/>
                    <a:pt x="1915" y="5095"/>
                    <a:pt x="7786" y="7960"/>
                  </a:cubicBezTo>
                  <a:lnTo>
                    <a:pt x="8108" y="6835"/>
                  </a:lnTo>
                  <a:lnTo>
                    <a:pt x="8108" y="6835"/>
                  </a:lnTo>
                  <a:cubicBezTo>
                    <a:pt x="8108" y="6835"/>
                    <a:pt x="8083" y="6837"/>
                    <a:pt x="8036" y="6837"/>
                  </a:cubicBezTo>
                  <a:cubicBezTo>
                    <a:pt x="7519" y="6837"/>
                    <a:pt x="4306" y="6559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 flipH="1">
              <a:off x="2900373" y="2456696"/>
              <a:ext cx="105527" cy="94221"/>
            </a:xfrm>
            <a:custGeom>
              <a:avLst/>
              <a:gdLst/>
              <a:ahLst/>
              <a:cxnLst/>
              <a:rect l="l" t="t" r="r" b="b"/>
              <a:pathLst>
                <a:path w="2677" h="2322" extrusionOk="0">
                  <a:moveTo>
                    <a:pt x="1064" y="1"/>
                  </a:moveTo>
                  <a:cubicBezTo>
                    <a:pt x="600" y="1"/>
                    <a:pt x="166" y="293"/>
                    <a:pt x="1" y="781"/>
                  </a:cubicBezTo>
                  <a:lnTo>
                    <a:pt x="1305" y="2092"/>
                  </a:lnTo>
                  <a:cubicBezTo>
                    <a:pt x="1452" y="2245"/>
                    <a:pt x="1648" y="2322"/>
                    <a:pt x="1844" y="2322"/>
                  </a:cubicBezTo>
                  <a:cubicBezTo>
                    <a:pt x="2032" y="2322"/>
                    <a:pt x="2220" y="2252"/>
                    <a:pt x="2366" y="2112"/>
                  </a:cubicBezTo>
                  <a:cubicBezTo>
                    <a:pt x="2667" y="1825"/>
                    <a:pt x="2676" y="1351"/>
                    <a:pt x="2391" y="1050"/>
                  </a:cubicBezTo>
                  <a:lnTo>
                    <a:pt x="1542" y="108"/>
                  </a:lnTo>
                  <a:cubicBezTo>
                    <a:pt x="1386" y="35"/>
                    <a:pt x="1223" y="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/>
            <p:nvPr/>
          </p:nvSpPr>
          <p:spPr>
            <a:xfrm flipH="1">
              <a:off x="2995848" y="1344223"/>
              <a:ext cx="396368" cy="346085"/>
            </a:xfrm>
            <a:custGeom>
              <a:avLst/>
              <a:gdLst/>
              <a:ahLst/>
              <a:cxnLst/>
              <a:rect l="l" t="t" r="r" b="b"/>
              <a:pathLst>
                <a:path w="10055" h="8529" extrusionOk="0">
                  <a:moveTo>
                    <a:pt x="3459" y="0"/>
                  </a:moveTo>
                  <a:cubicBezTo>
                    <a:pt x="2479" y="0"/>
                    <a:pt x="1509" y="494"/>
                    <a:pt x="959" y="1428"/>
                  </a:cubicBezTo>
                  <a:cubicBezTo>
                    <a:pt x="0" y="3060"/>
                    <a:pt x="838" y="5157"/>
                    <a:pt x="2656" y="5679"/>
                  </a:cubicBezTo>
                  <a:cubicBezTo>
                    <a:pt x="2680" y="7234"/>
                    <a:pt x="3928" y="8492"/>
                    <a:pt x="5482" y="8528"/>
                  </a:cubicBezTo>
                  <a:cubicBezTo>
                    <a:pt x="5505" y="8529"/>
                    <a:pt x="5528" y="8529"/>
                    <a:pt x="5551" y="8529"/>
                  </a:cubicBezTo>
                  <a:cubicBezTo>
                    <a:pt x="7075" y="8529"/>
                    <a:pt x="8344" y="7342"/>
                    <a:pt x="8437" y="5812"/>
                  </a:cubicBezTo>
                  <a:cubicBezTo>
                    <a:pt x="9427" y="5325"/>
                    <a:pt x="10055" y="4318"/>
                    <a:pt x="10055" y="3216"/>
                  </a:cubicBezTo>
                  <a:cubicBezTo>
                    <a:pt x="10055" y="2135"/>
                    <a:pt x="9454" y="1145"/>
                    <a:pt x="8497" y="648"/>
                  </a:cubicBezTo>
                  <a:cubicBezTo>
                    <a:pt x="8076" y="429"/>
                    <a:pt x="7617" y="321"/>
                    <a:pt x="7160" y="321"/>
                  </a:cubicBezTo>
                  <a:cubicBezTo>
                    <a:pt x="6576" y="321"/>
                    <a:pt x="5995" y="497"/>
                    <a:pt x="5500" y="845"/>
                  </a:cubicBezTo>
                  <a:cubicBezTo>
                    <a:pt x="4927" y="274"/>
                    <a:pt x="4190" y="0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9"/>
            <p:cNvSpPr/>
            <p:nvPr/>
          </p:nvSpPr>
          <p:spPr>
            <a:xfrm flipH="1">
              <a:off x="3547767" y="1226954"/>
              <a:ext cx="375357" cy="352781"/>
            </a:xfrm>
            <a:custGeom>
              <a:avLst/>
              <a:gdLst/>
              <a:ahLst/>
              <a:cxnLst/>
              <a:rect l="l" t="t" r="r" b="b"/>
              <a:pathLst>
                <a:path w="9522" h="8694" extrusionOk="0">
                  <a:moveTo>
                    <a:pt x="3241" y="0"/>
                  </a:moveTo>
                  <a:cubicBezTo>
                    <a:pt x="2584" y="0"/>
                    <a:pt x="1921" y="223"/>
                    <a:pt x="1374" y="685"/>
                  </a:cubicBezTo>
                  <a:cubicBezTo>
                    <a:pt x="50" y="1803"/>
                    <a:pt x="0" y="3825"/>
                    <a:pt x="1264" y="5010"/>
                  </a:cubicBezTo>
                  <a:cubicBezTo>
                    <a:pt x="848" y="6483"/>
                    <a:pt x="1651" y="8026"/>
                    <a:pt x="3096" y="8531"/>
                  </a:cubicBezTo>
                  <a:cubicBezTo>
                    <a:pt x="3411" y="8641"/>
                    <a:pt x="3733" y="8693"/>
                    <a:pt x="4050" y="8693"/>
                  </a:cubicBezTo>
                  <a:cubicBezTo>
                    <a:pt x="5187" y="8693"/>
                    <a:pt x="6259" y="8019"/>
                    <a:pt x="6723" y="6915"/>
                  </a:cubicBezTo>
                  <a:cubicBezTo>
                    <a:pt x="8283" y="6863"/>
                    <a:pt x="9521" y="5584"/>
                    <a:pt x="9521" y="4022"/>
                  </a:cubicBezTo>
                  <a:cubicBezTo>
                    <a:pt x="9521" y="3080"/>
                    <a:pt x="9065" y="2197"/>
                    <a:pt x="8296" y="1654"/>
                  </a:cubicBezTo>
                  <a:cubicBezTo>
                    <a:pt x="7803" y="1306"/>
                    <a:pt x="7220" y="1126"/>
                    <a:pt x="6632" y="1126"/>
                  </a:cubicBezTo>
                  <a:cubicBezTo>
                    <a:pt x="6303" y="1126"/>
                    <a:pt x="5973" y="1182"/>
                    <a:pt x="5656" y="1296"/>
                  </a:cubicBezTo>
                  <a:cubicBezTo>
                    <a:pt x="5094" y="449"/>
                    <a:pt x="4173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45;p28">
            <a:extLst>
              <a:ext uri="{FF2B5EF4-FFF2-40B4-BE49-F238E27FC236}">
                <a16:creationId xmlns:a16="http://schemas.microsoft.com/office/drawing/2014/main" id="{3E6FA673-0DD9-4940-87B4-8DC79FDDC060}"/>
              </a:ext>
            </a:extLst>
          </p:cNvPr>
          <p:cNvSpPr txBox="1">
            <a:spLocks/>
          </p:cNvSpPr>
          <p:nvPr/>
        </p:nvSpPr>
        <p:spPr>
          <a:xfrm>
            <a:off x="4658993" y="2377564"/>
            <a:ext cx="3399673" cy="80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числа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214353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Один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Два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Три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Четыре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Пять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Шесть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Семь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Восемь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Девять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десять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3413084" y="77842"/>
            <a:ext cx="369043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Одиннадцать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Двенадцать</a:t>
            </a:r>
          </a:p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Тринадцать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Четырнадцать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Пятнадцать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Шестнадцать</a:t>
            </a:r>
          </a:p>
          <a:p>
            <a:pPr marL="514350" indent="-514350">
              <a:buAutoNum type="arabicPlain" startAt="11"/>
            </a:pPr>
            <a:r>
              <a:rPr lang="ru-RU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Семьнадцать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r>
              <a:rPr lang="ru-RU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Восемьнадцать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Девятнадцать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двадцать</a:t>
            </a:r>
          </a:p>
          <a:p>
            <a:pPr marL="514350" indent="-514350">
              <a:buAutoNum type="arabicPlain" startAt="11"/>
            </a:pP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EFC0C09-8E20-5BA0-AF5F-70002618F3EA}"/>
              </a:ext>
            </a:extLst>
          </p:cNvPr>
          <p:cNvSpPr txBox="1"/>
          <p:nvPr/>
        </p:nvSpPr>
        <p:spPr>
          <a:xfrm rot="16200000">
            <a:off x="-467291" y="3625113"/>
            <a:ext cx="177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что?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277832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Первый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Второй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Третий</a:t>
            </a:r>
          </a:p>
          <a:p>
            <a:pPr marL="514350" indent="-514350">
              <a:buAutoNum type="arabicPlain"/>
            </a:pPr>
            <a:r>
              <a:rPr lang="ru-RU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Четвертый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Пятый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Шестой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Седьмой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Восьмой</a:t>
            </a:r>
          </a:p>
          <a:p>
            <a:pPr marL="514350" indent="-514350">
              <a:buAutoNum type="arabicPlain"/>
            </a:pPr>
            <a:r>
              <a:rPr lang="ru-RU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Девятый</a:t>
            </a: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десятый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3413084" y="77842"/>
            <a:ext cx="3788217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Одиннадцатый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Двенадцатый</a:t>
            </a:r>
          </a:p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Тринадцатый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Четырнадцатый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Пятнадцатый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Шестнадцатый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Семнадцатый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Восемнадцатый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Девятнадцатый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двадцатый</a:t>
            </a:r>
          </a:p>
          <a:p>
            <a:pPr marL="514350" indent="-514350">
              <a:buAutoNum type="arabicPlain" startAt="11"/>
            </a:pP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EF3B675-FBC6-75B4-3F48-0CDA013D857D}"/>
              </a:ext>
            </a:extLst>
          </p:cNvPr>
          <p:cNvSpPr txBox="1"/>
          <p:nvPr/>
        </p:nvSpPr>
        <p:spPr>
          <a:xfrm rot="16200000">
            <a:off x="-849512" y="3447661"/>
            <a:ext cx="2611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Какой?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277832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Первая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Вторая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Третья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Четвертая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Пятая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Шестая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Седьмая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Восьмая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Девятая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десятый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3413084" y="77842"/>
            <a:ext cx="3714478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Одиннадцатая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Двенадцатая</a:t>
            </a:r>
          </a:p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Тринадцатая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Четырнадцатая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Пятнадцатая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Шестнадцатая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Семнадцатая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Восемнадцатая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Девятнадцатая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двадцатая</a:t>
            </a:r>
          </a:p>
          <a:p>
            <a:pPr marL="514350" indent="-514350">
              <a:buAutoNum type="arabicPlain" startAt="11"/>
            </a:pPr>
            <a:endParaRPr lang="ru-RU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C0A65FBE-E43B-43DC-8D0F-7E652C976A58}"/>
              </a:ext>
            </a:extLst>
          </p:cNvPr>
          <p:cNvSpPr txBox="1"/>
          <p:nvPr/>
        </p:nvSpPr>
        <p:spPr>
          <a:xfrm rot="16200000">
            <a:off x="-819055" y="3447661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Какая?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title" idx="2"/>
          </p:nvPr>
        </p:nvSpPr>
        <p:spPr>
          <a:xfrm flipH="1">
            <a:off x="5470864" y="1527246"/>
            <a:ext cx="3054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tr-T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9" name="Google Shape;469;p49"/>
          <p:cNvGrpSpPr/>
          <p:nvPr/>
        </p:nvGrpSpPr>
        <p:grpSpPr>
          <a:xfrm rot="546829">
            <a:off x="2878481" y="1368660"/>
            <a:ext cx="1689070" cy="2798618"/>
            <a:chOff x="2900097" y="1226954"/>
            <a:chExt cx="1689029" cy="2798549"/>
          </a:xfrm>
        </p:grpSpPr>
        <p:sp>
          <p:nvSpPr>
            <p:cNvPr id="470" name="Google Shape;470;p49"/>
            <p:cNvSpPr/>
            <p:nvPr/>
          </p:nvSpPr>
          <p:spPr>
            <a:xfrm flipH="1">
              <a:off x="3021431" y="1253411"/>
              <a:ext cx="1198329" cy="1159421"/>
            </a:xfrm>
            <a:custGeom>
              <a:avLst/>
              <a:gdLst/>
              <a:ahLst/>
              <a:cxnLst/>
              <a:rect l="l" t="t" r="r" b="b"/>
              <a:pathLst>
                <a:path w="30399" h="28573" extrusionOk="0">
                  <a:moveTo>
                    <a:pt x="251" y="0"/>
                  </a:moveTo>
                  <a:cubicBezTo>
                    <a:pt x="121" y="0"/>
                    <a:pt x="0" y="114"/>
                    <a:pt x="27" y="265"/>
                  </a:cubicBezTo>
                  <a:lnTo>
                    <a:pt x="776" y="4562"/>
                  </a:lnTo>
                  <a:cubicBezTo>
                    <a:pt x="784" y="4614"/>
                    <a:pt x="810" y="4660"/>
                    <a:pt x="851" y="4695"/>
                  </a:cubicBezTo>
                  <a:lnTo>
                    <a:pt x="28477" y="28312"/>
                  </a:lnTo>
                  <a:cubicBezTo>
                    <a:pt x="28680" y="28486"/>
                    <a:pt x="28931" y="28572"/>
                    <a:pt x="29183" y="28572"/>
                  </a:cubicBezTo>
                  <a:cubicBezTo>
                    <a:pt x="29433" y="28572"/>
                    <a:pt x="29684" y="28486"/>
                    <a:pt x="29887" y="28314"/>
                  </a:cubicBezTo>
                  <a:cubicBezTo>
                    <a:pt x="30387" y="27888"/>
                    <a:pt x="30399" y="27120"/>
                    <a:pt x="29912" y="26678"/>
                  </a:cubicBezTo>
                  <a:lnTo>
                    <a:pt x="400" y="58"/>
                  </a:lnTo>
                  <a:cubicBezTo>
                    <a:pt x="355" y="18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 flipH="1">
              <a:off x="3203355" y="1500162"/>
              <a:ext cx="602535" cy="538342"/>
            </a:xfrm>
            <a:custGeom>
              <a:avLst/>
              <a:gdLst/>
              <a:ahLst/>
              <a:cxnLst/>
              <a:rect l="l" t="t" r="r" b="b"/>
              <a:pathLst>
                <a:path w="15285" h="13267" extrusionOk="0">
                  <a:moveTo>
                    <a:pt x="6705" y="0"/>
                  </a:moveTo>
                  <a:cubicBezTo>
                    <a:pt x="6224" y="0"/>
                    <a:pt x="5728" y="40"/>
                    <a:pt x="5234" y="118"/>
                  </a:cubicBezTo>
                  <a:cubicBezTo>
                    <a:pt x="2160" y="604"/>
                    <a:pt x="0" y="3370"/>
                    <a:pt x="206" y="6448"/>
                  </a:cubicBezTo>
                  <a:cubicBezTo>
                    <a:pt x="262" y="7332"/>
                    <a:pt x="482" y="8199"/>
                    <a:pt x="852" y="9004"/>
                  </a:cubicBezTo>
                  <a:cubicBezTo>
                    <a:pt x="1959" y="11408"/>
                    <a:pt x="3271" y="12465"/>
                    <a:pt x="5848" y="12895"/>
                  </a:cubicBezTo>
                  <a:lnTo>
                    <a:pt x="7615" y="13189"/>
                  </a:lnTo>
                  <a:cubicBezTo>
                    <a:pt x="7926" y="13241"/>
                    <a:pt x="8236" y="13266"/>
                    <a:pt x="8541" y="13266"/>
                  </a:cubicBezTo>
                  <a:cubicBezTo>
                    <a:pt x="11202" y="13266"/>
                    <a:pt x="13545" y="11367"/>
                    <a:pt x="13992" y="8682"/>
                  </a:cubicBezTo>
                  <a:lnTo>
                    <a:pt x="14784" y="5013"/>
                  </a:lnTo>
                  <a:cubicBezTo>
                    <a:pt x="15285" y="2019"/>
                    <a:pt x="12771" y="900"/>
                    <a:pt x="9749" y="396"/>
                  </a:cubicBezTo>
                  <a:lnTo>
                    <a:pt x="7981" y="101"/>
                  </a:lnTo>
                  <a:cubicBezTo>
                    <a:pt x="7576" y="34"/>
                    <a:pt x="7147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 flipH="1">
              <a:off x="2924655" y="2301162"/>
              <a:ext cx="233209" cy="166408"/>
            </a:xfrm>
            <a:custGeom>
              <a:avLst/>
              <a:gdLst/>
              <a:ahLst/>
              <a:cxnLst/>
              <a:rect l="l" t="t" r="r" b="b"/>
              <a:pathLst>
                <a:path w="5916" h="4101" extrusionOk="0">
                  <a:moveTo>
                    <a:pt x="4102" y="1"/>
                  </a:moveTo>
                  <a:cubicBezTo>
                    <a:pt x="2477" y="1"/>
                    <a:pt x="0" y="2681"/>
                    <a:pt x="735" y="3833"/>
                  </a:cubicBezTo>
                  <a:cubicBezTo>
                    <a:pt x="853" y="4019"/>
                    <a:pt x="1045" y="4101"/>
                    <a:pt x="1284" y="4101"/>
                  </a:cubicBezTo>
                  <a:cubicBezTo>
                    <a:pt x="2735" y="4101"/>
                    <a:pt x="5915" y="1098"/>
                    <a:pt x="4805" y="228"/>
                  </a:cubicBezTo>
                  <a:cubicBezTo>
                    <a:pt x="4604" y="71"/>
                    <a:pt x="4364" y="1"/>
                    <a:pt x="4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 flipH="1">
              <a:off x="4411499" y="2750761"/>
              <a:ext cx="177627" cy="112562"/>
            </a:xfrm>
            <a:custGeom>
              <a:avLst/>
              <a:gdLst/>
              <a:ahLst/>
              <a:cxnLst/>
              <a:rect l="l" t="t" r="r" b="b"/>
              <a:pathLst>
                <a:path w="4506" h="2774" extrusionOk="0">
                  <a:moveTo>
                    <a:pt x="876" y="1"/>
                  </a:moveTo>
                  <a:cubicBezTo>
                    <a:pt x="607" y="1"/>
                    <a:pt x="350" y="144"/>
                    <a:pt x="214" y="393"/>
                  </a:cubicBezTo>
                  <a:cubicBezTo>
                    <a:pt x="1" y="786"/>
                    <a:pt x="172" y="1277"/>
                    <a:pt x="584" y="1450"/>
                  </a:cubicBezTo>
                  <a:lnTo>
                    <a:pt x="3745" y="2774"/>
                  </a:lnTo>
                  <a:lnTo>
                    <a:pt x="4506" y="1335"/>
                  </a:lnTo>
                  <a:lnTo>
                    <a:pt x="1145" y="50"/>
                  </a:lnTo>
                  <a:cubicBezTo>
                    <a:pt x="1057" y="17"/>
                    <a:pt x="966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 flipH="1">
              <a:off x="2918545" y="2117711"/>
              <a:ext cx="673372" cy="467128"/>
            </a:xfrm>
            <a:custGeom>
              <a:avLst/>
              <a:gdLst/>
              <a:ahLst/>
              <a:cxnLst/>
              <a:rect l="l" t="t" r="r" b="b"/>
              <a:pathLst>
                <a:path w="17082" h="11512" extrusionOk="0">
                  <a:moveTo>
                    <a:pt x="4400" y="1"/>
                  </a:moveTo>
                  <a:lnTo>
                    <a:pt x="339" y="9325"/>
                  </a:lnTo>
                  <a:cubicBezTo>
                    <a:pt x="0" y="10258"/>
                    <a:pt x="551" y="11321"/>
                    <a:pt x="1530" y="11490"/>
                  </a:cubicBezTo>
                  <a:cubicBezTo>
                    <a:pt x="1586" y="11500"/>
                    <a:pt x="1641" y="11506"/>
                    <a:pt x="1699" y="11512"/>
                  </a:cubicBezTo>
                  <a:lnTo>
                    <a:pt x="5313" y="11128"/>
                  </a:lnTo>
                  <a:cubicBezTo>
                    <a:pt x="10076" y="10970"/>
                    <a:pt x="14351" y="10196"/>
                    <a:pt x="16779" y="8882"/>
                  </a:cubicBezTo>
                  <a:cubicBezTo>
                    <a:pt x="16779" y="8882"/>
                    <a:pt x="16779" y="8882"/>
                    <a:pt x="16779" y="8882"/>
                  </a:cubicBezTo>
                  <a:cubicBezTo>
                    <a:pt x="16780" y="8882"/>
                    <a:pt x="17081" y="6253"/>
                    <a:pt x="15897" y="5635"/>
                  </a:cubicBezTo>
                  <a:cubicBezTo>
                    <a:pt x="15651" y="5506"/>
                    <a:pt x="15421" y="5455"/>
                    <a:pt x="15212" y="5455"/>
                  </a:cubicBezTo>
                  <a:cubicBezTo>
                    <a:pt x="14417" y="5455"/>
                    <a:pt x="13919" y="6193"/>
                    <a:pt x="13919" y="6193"/>
                  </a:cubicBezTo>
                  <a:cubicBezTo>
                    <a:pt x="13919" y="6193"/>
                    <a:pt x="13732" y="6130"/>
                    <a:pt x="13439" y="6130"/>
                  </a:cubicBezTo>
                  <a:cubicBezTo>
                    <a:pt x="13322" y="6130"/>
                    <a:pt x="13188" y="6140"/>
                    <a:pt x="13043" y="6168"/>
                  </a:cubicBezTo>
                  <a:cubicBezTo>
                    <a:pt x="12534" y="6266"/>
                    <a:pt x="12459" y="7890"/>
                    <a:pt x="12459" y="7890"/>
                  </a:cubicBezTo>
                  <a:cubicBezTo>
                    <a:pt x="12459" y="7890"/>
                    <a:pt x="9796" y="8369"/>
                    <a:pt x="6272" y="8369"/>
                  </a:cubicBezTo>
                  <a:cubicBezTo>
                    <a:pt x="5471" y="8369"/>
                    <a:pt x="4625" y="8344"/>
                    <a:pt x="3756" y="8283"/>
                  </a:cubicBezTo>
                  <a:lnTo>
                    <a:pt x="6586" y="3396"/>
                  </a:lnTo>
                  <a:cubicBezTo>
                    <a:pt x="7096" y="2507"/>
                    <a:pt x="6788" y="1370"/>
                    <a:pt x="5898" y="860"/>
                  </a:cubicBezTo>
                  <a:lnTo>
                    <a:pt x="4400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 flipH="1">
              <a:off x="3247545" y="3108370"/>
              <a:ext cx="170886" cy="261968"/>
            </a:xfrm>
            <a:custGeom>
              <a:avLst/>
              <a:gdLst/>
              <a:ahLst/>
              <a:cxnLst/>
              <a:rect l="l" t="t" r="r" b="b"/>
              <a:pathLst>
                <a:path w="4335" h="6456" extrusionOk="0">
                  <a:moveTo>
                    <a:pt x="2671" y="0"/>
                  </a:moveTo>
                  <a:cubicBezTo>
                    <a:pt x="2648" y="0"/>
                    <a:pt x="2625" y="1"/>
                    <a:pt x="2601" y="1"/>
                  </a:cubicBezTo>
                  <a:cubicBezTo>
                    <a:pt x="1047" y="34"/>
                    <a:pt x="1" y="1623"/>
                    <a:pt x="492" y="3098"/>
                  </a:cubicBezTo>
                  <a:cubicBezTo>
                    <a:pt x="904" y="4341"/>
                    <a:pt x="1480" y="5772"/>
                    <a:pt x="2081" y="6350"/>
                  </a:cubicBezTo>
                  <a:cubicBezTo>
                    <a:pt x="2157" y="6423"/>
                    <a:pt x="2219" y="6455"/>
                    <a:pt x="2269" y="6455"/>
                  </a:cubicBezTo>
                  <a:cubicBezTo>
                    <a:pt x="2591" y="6455"/>
                    <a:pt x="2408" y="5123"/>
                    <a:pt x="2408" y="5123"/>
                  </a:cubicBezTo>
                  <a:cubicBezTo>
                    <a:pt x="2408" y="5123"/>
                    <a:pt x="4335" y="4520"/>
                    <a:pt x="4040" y="1413"/>
                  </a:cubicBezTo>
                  <a:cubicBezTo>
                    <a:pt x="3928" y="246"/>
                    <a:pt x="3398" y="0"/>
                    <a:pt x="2671" y="0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 flipH="1">
              <a:off x="3234457" y="2854315"/>
              <a:ext cx="221383" cy="443471"/>
            </a:xfrm>
            <a:custGeom>
              <a:avLst/>
              <a:gdLst/>
              <a:ahLst/>
              <a:cxnLst/>
              <a:rect l="l" t="t" r="r" b="b"/>
              <a:pathLst>
                <a:path w="5616" h="10929" extrusionOk="0">
                  <a:moveTo>
                    <a:pt x="4394" y="0"/>
                  </a:moveTo>
                  <a:lnTo>
                    <a:pt x="0" y="3679"/>
                  </a:lnTo>
                  <a:cubicBezTo>
                    <a:pt x="0" y="3679"/>
                    <a:pt x="2138" y="10575"/>
                    <a:pt x="3500" y="10893"/>
                  </a:cubicBezTo>
                  <a:cubicBezTo>
                    <a:pt x="3604" y="10917"/>
                    <a:pt x="3705" y="10929"/>
                    <a:pt x="3802" y="10929"/>
                  </a:cubicBezTo>
                  <a:cubicBezTo>
                    <a:pt x="4974" y="10929"/>
                    <a:pt x="5616" y="9200"/>
                    <a:pt x="5413" y="6852"/>
                  </a:cubicBezTo>
                  <a:cubicBezTo>
                    <a:pt x="5193" y="4311"/>
                    <a:pt x="4394" y="0"/>
                    <a:pt x="4394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 flipH="1">
              <a:off x="3394384" y="3005466"/>
              <a:ext cx="311063" cy="508314"/>
            </a:xfrm>
            <a:custGeom>
              <a:avLst/>
              <a:gdLst/>
              <a:ahLst/>
              <a:cxnLst/>
              <a:rect l="l" t="t" r="r" b="b"/>
              <a:pathLst>
                <a:path w="7891" h="12527" extrusionOk="0">
                  <a:moveTo>
                    <a:pt x="5051" y="0"/>
                  </a:moveTo>
                  <a:lnTo>
                    <a:pt x="114" y="4"/>
                  </a:lnTo>
                  <a:cubicBezTo>
                    <a:pt x="1" y="79"/>
                    <a:pt x="2048" y="6975"/>
                    <a:pt x="4564" y="12492"/>
                  </a:cubicBezTo>
                  <a:cubicBezTo>
                    <a:pt x="4778" y="12515"/>
                    <a:pt x="4991" y="12527"/>
                    <a:pt x="5201" y="12527"/>
                  </a:cubicBezTo>
                  <a:cubicBezTo>
                    <a:pt x="6304" y="12527"/>
                    <a:pt x="7323" y="12195"/>
                    <a:pt x="7890" y="11348"/>
                  </a:cubicBezTo>
                  <a:cubicBezTo>
                    <a:pt x="6041" y="6376"/>
                    <a:pt x="5051" y="0"/>
                    <a:pt x="5051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 flipH="1">
              <a:off x="3018514" y="3465899"/>
              <a:ext cx="507059" cy="559604"/>
            </a:xfrm>
            <a:custGeom>
              <a:avLst/>
              <a:gdLst/>
              <a:ahLst/>
              <a:cxnLst/>
              <a:rect l="l" t="t" r="r" b="b"/>
              <a:pathLst>
                <a:path w="12863" h="13791" extrusionOk="0">
                  <a:moveTo>
                    <a:pt x="3327" y="1"/>
                  </a:moveTo>
                  <a:cubicBezTo>
                    <a:pt x="2761" y="848"/>
                    <a:pt x="1744" y="1180"/>
                    <a:pt x="644" y="1180"/>
                  </a:cubicBezTo>
                  <a:cubicBezTo>
                    <a:pt x="432" y="1180"/>
                    <a:pt x="217" y="1168"/>
                    <a:pt x="1" y="1145"/>
                  </a:cubicBezTo>
                  <a:lnTo>
                    <a:pt x="1" y="1145"/>
                  </a:lnTo>
                  <a:cubicBezTo>
                    <a:pt x="517" y="2277"/>
                    <a:pt x="4038" y="12525"/>
                    <a:pt x="4891" y="13066"/>
                  </a:cubicBezTo>
                  <a:cubicBezTo>
                    <a:pt x="5614" y="13522"/>
                    <a:pt x="11296" y="13767"/>
                    <a:pt x="12550" y="13790"/>
                  </a:cubicBezTo>
                  <a:cubicBezTo>
                    <a:pt x="12552" y="13790"/>
                    <a:pt x="12553" y="13790"/>
                    <a:pt x="12555" y="13790"/>
                  </a:cubicBezTo>
                  <a:cubicBezTo>
                    <a:pt x="12769" y="13790"/>
                    <a:pt x="12863" y="13516"/>
                    <a:pt x="12691" y="13384"/>
                  </a:cubicBezTo>
                  <a:cubicBezTo>
                    <a:pt x="12038" y="12881"/>
                    <a:pt x="9849" y="11508"/>
                    <a:pt x="8703" y="10754"/>
                  </a:cubicBezTo>
                  <a:cubicBezTo>
                    <a:pt x="8703" y="10754"/>
                    <a:pt x="5288" y="5178"/>
                    <a:pt x="3395" y="184"/>
                  </a:cubicBezTo>
                  <a:cubicBezTo>
                    <a:pt x="3372" y="124"/>
                    <a:pt x="3350" y="62"/>
                    <a:pt x="3327" y="1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 flipH="1">
              <a:off x="3431005" y="2542030"/>
              <a:ext cx="312009" cy="135204"/>
            </a:xfrm>
            <a:custGeom>
              <a:avLst/>
              <a:gdLst/>
              <a:ahLst/>
              <a:cxnLst/>
              <a:rect l="l" t="t" r="r" b="b"/>
              <a:pathLst>
                <a:path w="7915" h="3332" extrusionOk="0">
                  <a:moveTo>
                    <a:pt x="7170" y="1"/>
                  </a:moveTo>
                  <a:cubicBezTo>
                    <a:pt x="5382" y="929"/>
                    <a:pt x="3463" y="1604"/>
                    <a:pt x="1506" y="1604"/>
                  </a:cubicBezTo>
                  <a:cubicBezTo>
                    <a:pt x="1006" y="1604"/>
                    <a:pt x="504" y="1560"/>
                    <a:pt x="0" y="1465"/>
                  </a:cubicBezTo>
                  <a:lnTo>
                    <a:pt x="0" y="1465"/>
                  </a:lnTo>
                  <a:cubicBezTo>
                    <a:pt x="19" y="1607"/>
                    <a:pt x="93" y="2208"/>
                    <a:pt x="93" y="3062"/>
                  </a:cubicBezTo>
                  <a:cubicBezTo>
                    <a:pt x="770" y="3247"/>
                    <a:pt x="1456" y="3332"/>
                    <a:pt x="2139" y="3332"/>
                  </a:cubicBezTo>
                  <a:cubicBezTo>
                    <a:pt x="4180" y="3332"/>
                    <a:pt x="6200" y="2568"/>
                    <a:pt x="7915" y="1417"/>
                  </a:cubicBezTo>
                  <a:cubicBezTo>
                    <a:pt x="7613" y="968"/>
                    <a:pt x="7352" y="498"/>
                    <a:pt x="7170" y="1"/>
                  </a:cubicBezTo>
                  <a:close/>
                </a:path>
              </a:pathLst>
            </a:custGeom>
            <a:solidFill>
              <a:srgbClr val="0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 flipH="1">
              <a:off x="3155735" y="2599488"/>
              <a:ext cx="698365" cy="474310"/>
            </a:xfrm>
            <a:custGeom>
              <a:avLst/>
              <a:gdLst/>
              <a:ahLst/>
              <a:cxnLst/>
              <a:rect l="l" t="t" r="r" b="b"/>
              <a:pathLst>
                <a:path w="17716" h="11689" extrusionOk="0">
                  <a:moveTo>
                    <a:pt x="10735" y="1"/>
                  </a:moveTo>
                  <a:cubicBezTo>
                    <a:pt x="9019" y="1152"/>
                    <a:pt x="6999" y="1916"/>
                    <a:pt x="4957" y="1916"/>
                  </a:cubicBezTo>
                  <a:cubicBezTo>
                    <a:pt x="4274" y="1916"/>
                    <a:pt x="3588" y="1831"/>
                    <a:pt x="2911" y="1646"/>
                  </a:cubicBezTo>
                  <a:cubicBezTo>
                    <a:pt x="2911" y="3601"/>
                    <a:pt x="2512" y="6881"/>
                    <a:pt x="141" y="9008"/>
                  </a:cubicBezTo>
                  <a:cubicBezTo>
                    <a:pt x="0" y="9127"/>
                    <a:pt x="12" y="9347"/>
                    <a:pt x="164" y="9452"/>
                  </a:cubicBezTo>
                  <a:cubicBezTo>
                    <a:pt x="1034" y="10049"/>
                    <a:pt x="3740" y="11688"/>
                    <a:pt x="7254" y="11688"/>
                  </a:cubicBezTo>
                  <a:cubicBezTo>
                    <a:pt x="8130" y="11688"/>
                    <a:pt x="9055" y="11587"/>
                    <a:pt x="10014" y="11342"/>
                  </a:cubicBezTo>
                  <a:cubicBezTo>
                    <a:pt x="15115" y="10042"/>
                    <a:pt x="17143" y="6440"/>
                    <a:pt x="17642" y="5375"/>
                  </a:cubicBezTo>
                  <a:cubicBezTo>
                    <a:pt x="17715" y="5221"/>
                    <a:pt x="17635" y="5038"/>
                    <a:pt x="17473" y="4988"/>
                  </a:cubicBezTo>
                  <a:cubicBezTo>
                    <a:pt x="16594" y="4714"/>
                    <a:pt x="13975" y="3786"/>
                    <a:pt x="12384" y="2014"/>
                  </a:cubicBezTo>
                  <a:cubicBezTo>
                    <a:pt x="11814" y="1380"/>
                    <a:pt x="11218" y="717"/>
                    <a:pt x="1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 flipH="1">
              <a:off x="3474880" y="2048040"/>
              <a:ext cx="195011" cy="160159"/>
            </a:xfrm>
            <a:custGeom>
              <a:avLst/>
              <a:gdLst/>
              <a:ahLst/>
              <a:cxnLst/>
              <a:rect l="l" t="t" r="r" b="b"/>
              <a:pathLst>
                <a:path w="4947" h="3947" extrusionOk="0">
                  <a:moveTo>
                    <a:pt x="499" y="1"/>
                  </a:moveTo>
                  <a:cubicBezTo>
                    <a:pt x="465" y="1"/>
                    <a:pt x="430" y="1"/>
                    <a:pt x="395" y="1"/>
                  </a:cubicBezTo>
                  <a:cubicBezTo>
                    <a:pt x="210" y="937"/>
                    <a:pt x="0" y="1874"/>
                    <a:pt x="563" y="2810"/>
                  </a:cubicBezTo>
                  <a:cubicBezTo>
                    <a:pt x="1067" y="3482"/>
                    <a:pt x="1884" y="3946"/>
                    <a:pt x="2692" y="3946"/>
                  </a:cubicBezTo>
                  <a:cubicBezTo>
                    <a:pt x="3191" y="3946"/>
                    <a:pt x="3687" y="3769"/>
                    <a:pt x="4103" y="3353"/>
                  </a:cubicBezTo>
                  <a:cubicBezTo>
                    <a:pt x="4798" y="2829"/>
                    <a:pt x="4937" y="1972"/>
                    <a:pt x="4947" y="995"/>
                  </a:cubicBezTo>
                  <a:cubicBezTo>
                    <a:pt x="3816" y="510"/>
                    <a:pt x="2218" y="1"/>
                    <a:pt x="499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 flipH="1">
              <a:off x="3389378" y="2048080"/>
              <a:ext cx="557202" cy="559239"/>
            </a:xfrm>
            <a:custGeom>
              <a:avLst/>
              <a:gdLst/>
              <a:ahLst/>
              <a:cxnLst/>
              <a:rect l="l" t="t" r="r" b="b"/>
              <a:pathLst>
                <a:path w="14135" h="13782" extrusionOk="0">
                  <a:moveTo>
                    <a:pt x="7414" y="0"/>
                  </a:moveTo>
                  <a:lnTo>
                    <a:pt x="7414" y="0"/>
                  </a:lnTo>
                  <a:cubicBezTo>
                    <a:pt x="6360" y="12"/>
                    <a:pt x="5266" y="218"/>
                    <a:pt x="4209" y="746"/>
                  </a:cubicBezTo>
                  <a:cubicBezTo>
                    <a:pt x="4209" y="746"/>
                    <a:pt x="0" y="5001"/>
                    <a:pt x="5158" y="13605"/>
                  </a:cubicBezTo>
                  <a:cubicBezTo>
                    <a:pt x="5158" y="13605"/>
                    <a:pt x="5160" y="13620"/>
                    <a:pt x="5164" y="13642"/>
                  </a:cubicBezTo>
                  <a:cubicBezTo>
                    <a:pt x="5668" y="13737"/>
                    <a:pt x="6170" y="13781"/>
                    <a:pt x="6670" y="13781"/>
                  </a:cubicBezTo>
                  <a:cubicBezTo>
                    <a:pt x="8627" y="13781"/>
                    <a:pt x="10546" y="13105"/>
                    <a:pt x="12334" y="12176"/>
                  </a:cubicBezTo>
                  <a:cubicBezTo>
                    <a:pt x="12258" y="11972"/>
                    <a:pt x="12197" y="11764"/>
                    <a:pt x="12149" y="11550"/>
                  </a:cubicBezTo>
                  <a:lnTo>
                    <a:pt x="11700" y="9479"/>
                  </a:lnTo>
                  <a:lnTo>
                    <a:pt x="12961" y="8589"/>
                  </a:lnTo>
                  <a:cubicBezTo>
                    <a:pt x="13720" y="8054"/>
                    <a:pt x="14135" y="7154"/>
                    <a:pt x="14046" y="6230"/>
                  </a:cubicBezTo>
                  <a:lnTo>
                    <a:pt x="13634" y="1853"/>
                  </a:lnTo>
                  <a:cubicBezTo>
                    <a:pt x="13634" y="1853"/>
                    <a:pt x="12990" y="1433"/>
                    <a:pt x="11966" y="994"/>
                  </a:cubicBezTo>
                  <a:cubicBezTo>
                    <a:pt x="11956" y="1971"/>
                    <a:pt x="11817" y="2828"/>
                    <a:pt x="11122" y="3352"/>
                  </a:cubicBezTo>
                  <a:cubicBezTo>
                    <a:pt x="10706" y="3768"/>
                    <a:pt x="10211" y="3945"/>
                    <a:pt x="9711" y="3945"/>
                  </a:cubicBezTo>
                  <a:cubicBezTo>
                    <a:pt x="8904" y="3945"/>
                    <a:pt x="8087" y="3481"/>
                    <a:pt x="7582" y="2809"/>
                  </a:cubicBezTo>
                  <a:cubicBezTo>
                    <a:pt x="7019" y="1873"/>
                    <a:pt x="7229" y="936"/>
                    <a:pt x="7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 flipH="1">
              <a:off x="3715026" y="2054857"/>
              <a:ext cx="793367" cy="874242"/>
            </a:xfrm>
            <a:custGeom>
              <a:avLst/>
              <a:gdLst/>
              <a:ahLst/>
              <a:cxnLst/>
              <a:rect l="l" t="t" r="r" b="b"/>
              <a:pathLst>
                <a:path w="20126" h="21545" extrusionOk="0">
                  <a:moveTo>
                    <a:pt x="20125" y="1"/>
                  </a:moveTo>
                  <a:cubicBezTo>
                    <a:pt x="20125" y="1"/>
                    <a:pt x="16298" y="321"/>
                    <a:pt x="10931" y="5161"/>
                  </a:cubicBezTo>
                  <a:cubicBezTo>
                    <a:pt x="5567" y="10002"/>
                    <a:pt x="1017" y="16006"/>
                    <a:pt x="0" y="19910"/>
                  </a:cubicBezTo>
                  <a:cubicBezTo>
                    <a:pt x="0" y="19910"/>
                    <a:pt x="1394" y="21544"/>
                    <a:pt x="2591" y="21544"/>
                  </a:cubicBezTo>
                  <a:cubicBezTo>
                    <a:pt x="2723" y="21544"/>
                    <a:pt x="2853" y="21524"/>
                    <a:pt x="2978" y="21480"/>
                  </a:cubicBezTo>
                  <a:cubicBezTo>
                    <a:pt x="4240" y="21035"/>
                    <a:pt x="3918" y="19652"/>
                    <a:pt x="3918" y="19652"/>
                  </a:cubicBezTo>
                  <a:cubicBezTo>
                    <a:pt x="3918" y="19652"/>
                    <a:pt x="4259" y="19469"/>
                    <a:pt x="4532" y="19030"/>
                  </a:cubicBezTo>
                  <a:cubicBezTo>
                    <a:pt x="4808" y="18589"/>
                    <a:pt x="3671" y="17427"/>
                    <a:pt x="3671" y="17427"/>
                  </a:cubicBezTo>
                  <a:cubicBezTo>
                    <a:pt x="3671" y="17427"/>
                    <a:pt x="8720" y="9599"/>
                    <a:pt x="15437" y="6529"/>
                  </a:cubicBezTo>
                  <a:cubicBezTo>
                    <a:pt x="18039" y="5340"/>
                    <a:pt x="19823" y="2846"/>
                    <a:pt x="20125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 flipH="1">
              <a:off x="4249404" y="2773484"/>
              <a:ext cx="209675" cy="197572"/>
            </a:xfrm>
            <a:custGeom>
              <a:avLst/>
              <a:gdLst/>
              <a:ahLst/>
              <a:cxnLst/>
              <a:rect l="l" t="t" r="r" b="b"/>
              <a:pathLst>
                <a:path w="5319" h="4869" extrusionOk="0">
                  <a:moveTo>
                    <a:pt x="3823" y="1"/>
                  </a:moveTo>
                  <a:cubicBezTo>
                    <a:pt x="2469" y="1"/>
                    <a:pt x="1" y="4283"/>
                    <a:pt x="1405" y="4804"/>
                  </a:cubicBezTo>
                  <a:cubicBezTo>
                    <a:pt x="1523" y="4848"/>
                    <a:pt x="1644" y="4868"/>
                    <a:pt x="1765" y="4868"/>
                  </a:cubicBezTo>
                  <a:cubicBezTo>
                    <a:pt x="3421" y="4868"/>
                    <a:pt x="5318" y="1077"/>
                    <a:pt x="4181" y="129"/>
                  </a:cubicBezTo>
                  <a:cubicBezTo>
                    <a:pt x="4075" y="41"/>
                    <a:pt x="3954" y="1"/>
                    <a:pt x="3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 flipH="1">
              <a:off x="2900097" y="2837150"/>
              <a:ext cx="1474820" cy="749345"/>
            </a:xfrm>
            <a:custGeom>
              <a:avLst/>
              <a:gdLst/>
              <a:ahLst/>
              <a:cxnLst/>
              <a:rect l="l" t="t" r="r" b="b"/>
              <a:pathLst>
                <a:path w="37413" h="18467" extrusionOk="0">
                  <a:moveTo>
                    <a:pt x="1269" y="0"/>
                  </a:moveTo>
                  <a:cubicBezTo>
                    <a:pt x="904" y="0"/>
                    <a:pt x="551" y="186"/>
                    <a:pt x="347" y="514"/>
                  </a:cubicBezTo>
                  <a:cubicBezTo>
                    <a:pt x="0" y="1070"/>
                    <a:pt x="222" y="1806"/>
                    <a:pt x="823" y="2078"/>
                  </a:cubicBezTo>
                  <a:lnTo>
                    <a:pt x="37037" y="18446"/>
                  </a:lnTo>
                  <a:cubicBezTo>
                    <a:pt x="37069" y="18460"/>
                    <a:pt x="37100" y="18467"/>
                    <a:pt x="37130" y="18467"/>
                  </a:cubicBezTo>
                  <a:cubicBezTo>
                    <a:pt x="37287" y="18467"/>
                    <a:pt x="37413" y="18295"/>
                    <a:pt x="37330" y="18136"/>
                  </a:cubicBezTo>
                  <a:lnTo>
                    <a:pt x="35310" y="14270"/>
                  </a:lnTo>
                  <a:cubicBezTo>
                    <a:pt x="35284" y="14224"/>
                    <a:pt x="35244" y="14188"/>
                    <a:pt x="35196" y="14166"/>
                  </a:cubicBezTo>
                  <a:lnTo>
                    <a:pt x="1690" y="86"/>
                  </a:lnTo>
                  <a:cubicBezTo>
                    <a:pt x="1553" y="28"/>
                    <a:pt x="1410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 flipH="1">
              <a:off x="3490687" y="1999550"/>
              <a:ext cx="122517" cy="78720"/>
            </a:xfrm>
            <a:custGeom>
              <a:avLst/>
              <a:gdLst/>
              <a:ahLst/>
              <a:cxnLst/>
              <a:rect l="l" t="t" r="r" b="b"/>
              <a:pathLst>
                <a:path w="3108" h="1940" extrusionOk="0">
                  <a:moveTo>
                    <a:pt x="223" y="0"/>
                  </a:moveTo>
                  <a:cubicBezTo>
                    <a:pt x="223" y="0"/>
                    <a:pt x="180" y="129"/>
                    <a:pt x="132" y="341"/>
                  </a:cubicBezTo>
                  <a:cubicBezTo>
                    <a:pt x="70" y="611"/>
                    <a:pt x="26" y="884"/>
                    <a:pt x="1" y="1162"/>
                  </a:cubicBezTo>
                  <a:cubicBezTo>
                    <a:pt x="467" y="1395"/>
                    <a:pt x="954" y="1582"/>
                    <a:pt x="1455" y="1722"/>
                  </a:cubicBezTo>
                  <a:cubicBezTo>
                    <a:pt x="1948" y="1859"/>
                    <a:pt x="2459" y="1932"/>
                    <a:pt x="2971" y="1940"/>
                  </a:cubicBezTo>
                  <a:cubicBezTo>
                    <a:pt x="3029" y="1686"/>
                    <a:pt x="3069" y="1427"/>
                    <a:pt x="3091" y="1167"/>
                  </a:cubicBezTo>
                  <a:cubicBezTo>
                    <a:pt x="3108" y="963"/>
                    <a:pt x="3108" y="832"/>
                    <a:pt x="3108" y="832"/>
                  </a:cubicBezTo>
                  <a:lnTo>
                    <a:pt x="1665" y="4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E2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 flipH="1">
              <a:off x="3496048" y="2046660"/>
              <a:ext cx="118812" cy="93896"/>
            </a:xfrm>
            <a:custGeom>
              <a:avLst/>
              <a:gdLst/>
              <a:ahLst/>
              <a:cxnLst/>
              <a:rect l="l" t="t" r="r" b="b"/>
              <a:pathLst>
                <a:path w="3014" h="2314" extrusionOk="0">
                  <a:moveTo>
                    <a:pt x="43" y="1"/>
                  </a:moveTo>
                  <a:lnTo>
                    <a:pt x="43" y="1"/>
                  </a:lnTo>
                  <a:cubicBezTo>
                    <a:pt x="1" y="490"/>
                    <a:pt x="22" y="1048"/>
                    <a:pt x="232" y="1495"/>
                  </a:cubicBezTo>
                  <a:cubicBezTo>
                    <a:pt x="440" y="1940"/>
                    <a:pt x="837" y="2274"/>
                    <a:pt x="1543" y="2312"/>
                  </a:cubicBezTo>
                  <a:cubicBezTo>
                    <a:pt x="1568" y="2313"/>
                    <a:pt x="1591" y="2314"/>
                    <a:pt x="1615" y="2314"/>
                  </a:cubicBezTo>
                  <a:cubicBezTo>
                    <a:pt x="2029" y="2314"/>
                    <a:pt x="2330" y="2123"/>
                    <a:pt x="2551" y="1842"/>
                  </a:cubicBezTo>
                  <a:cubicBezTo>
                    <a:pt x="2784" y="1547"/>
                    <a:pt x="2927" y="1151"/>
                    <a:pt x="3013" y="779"/>
                  </a:cubicBezTo>
                  <a:cubicBezTo>
                    <a:pt x="2501" y="771"/>
                    <a:pt x="1990" y="698"/>
                    <a:pt x="1497" y="561"/>
                  </a:cubicBezTo>
                  <a:cubicBezTo>
                    <a:pt x="996" y="421"/>
                    <a:pt x="509" y="234"/>
                    <a:pt x="43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 flipH="1">
              <a:off x="3660824" y="1639465"/>
              <a:ext cx="125316" cy="153302"/>
            </a:xfrm>
            <a:custGeom>
              <a:avLst/>
              <a:gdLst/>
              <a:ahLst/>
              <a:cxnLst/>
              <a:rect l="l" t="t" r="r" b="b"/>
              <a:pathLst>
                <a:path w="3179" h="3778" extrusionOk="0">
                  <a:moveTo>
                    <a:pt x="1698" y="1"/>
                  </a:moveTo>
                  <a:cubicBezTo>
                    <a:pt x="1646" y="1"/>
                    <a:pt x="1592" y="3"/>
                    <a:pt x="1535" y="6"/>
                  </a:cubicBezTo>
                  <a:cubicBezTo>
                    <a:pt x="649" y="62"/>
                    <a:pt x="164" y="892"/>
                    <a:pt x="83" y="1757"/>
                  </a:cubicBezTo>
                  <a:cubicBezTo>
                    <a:pt x="0" y="2622"/>
                    <a:pt x="324" y="3521"/>
                    <a:pt x="1060" y="3708"/>
                  </a:cubicBezTo>
                  <a:cubicBezTo>
                    <a:pt x="1253" y="3757"/>
                    <a:pt x="1430" y="3778"/>
                    <a:pt x="1592" y="3778"/>
                  </a:cubicBezTo>
                  <a:cubicBezTo>
                    <a:pt x="2045" y="3778"/>
                    <a:pt x="2380" y="3612"/>
                    <a:pt x="2614" y="3419"/>
                  </a:cubicBezTo>
                  <a:cubicBezTo>
                    <a:pt x="2805" y="3265"/>
                    <a:pt x="2959" y="3071"/>
                    <a:pt x="3069" y="2851"/>
                  </a:cubicBezTo>
                  <a:lnTo>
                    <a:pt x="3101" y="2192"/>
                  </a:lnTo>
                  <a:lnTo>
                    <a:pt x="3136" y="1531"/>
                  </a:lnTo>
                  <a:cubicBezTo>
                    <a:pt x="3136" y="1531"/>
                    <a:pt x="3178" y="1123"/>
                    <a:pt x="2999" y="728"/>
                  </a:cubicBezTo>
                  <a:cubicBezTo>
                    <a:pt x="2831" y="360"/>
                    <a:pt x="2470" y="1"/>
                    <a:pt x="16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 flipH="1">
              <a:off x="3228465" y="1392267"/>
              <a:ext cx="526336" cy="662915"/>
            </a:xfrm>
            <a:custGeom>
              <a:avLst/>
              <a:gdLst/>
              <a:ahLst/>
              <a:cxnLst/>
              <a:rect l="l" t="t" r="r" b="b"/>
              <a:pathLst>
                <a:path w="13352" h="16337" extrusionOk="0">
                  <a:moveTo>
                    <a:pt x="7098" y="1"/>
                  </a:moveTo>
                  <a:cubicBezTo>
                    <a:pt x="4355" y="1"/>
                    <a:pt x="1921" y="1964"/>
                    <a:pt x="1420" y="4757"/>
                  </a:cubicBezTo>
                  <a:lnTo>
                    <a:pt x="993" y="7152"/>
                  </a:lnTo>
                  <a:lnTo>
                    <a:pt x="563" y="9544"/>
                  </a:lnTo>
                  <a:cubicBezTo>
                    <a:pt x="1" y="12682"/>
                    <a:pt x="2089" y="15683"/>
                    <a:pt x="5228" y="16245"/>
                  </a:cubicBezTo>
                  <a:cubicBezTo>
                    <a:pt x="5573" y="16307"/>
                    <a:pt x="5916" y="16337"/>
                    <a:pt x="6254" y="16337"/>
                  </a:cubicBezTo>
                  <a:cubicBezTo>
                    <a:pt x="8997" y="16337"/>
                    <a:pt x="11431" y="14375"/>
                    <a:pt x="11932" y="11580"/>
                  </a:cubicBezTo>
                  <a:lnTo>
                    <a:pt x="12359" y="9188"/>
                  </a:lnTo>
                  <a:lnTo>
                    <a:pt x="12789" y="6795"/>
                  </a:lnTo>
                  <a:cubicBezTo>
                    <a:pt x="13351" y="3656"/>
                    <a:pt x="11261" y="655"/>
                    <a:pt x="8123" y="92"/>
                  </a:cubicBezTo>
                  <a:cubicBezTo>
                    <a:pt x="7779" y="30"/>
                    <a:pt x="7436" y="1"/>
                    <a:pt x="70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 flipH="1">
              <a:off x="3250186" y="1585132"/>
              <a:ext cx="487665" cy="364751"/>
            </a:xfrm>
            <a:custGeom>
              <a:avLst/>
              <a:gdLst/>
              <a:ahLst/>
              <a:cxnLst/>
              <a:rect l="l" t="t" r="r" b="b"/>
              <a:pathLst>
                <a:path w="12371" h="8989" extrusionOk="0">
                  <a:moveTo>
                    <a:pt x="992" y="0"/>
                  </a:moveTo>
                  <a:cubicBezTo>
                    <a:pt x="992" y="2"/>
                    <a:pt x="992" y="2"/>
                    <a:pt x="992" y="4"/>
                  </a:cubicBezTo>
                  <a:lnTo>
                    <a:pt x="565" y="2399"/>
                  </a:lnTo>
                  <a:lnTo>
                    <a:pt x="135" y="4791"/>
                  </a:lnTo>
                  <a:cubicBezTo>
                    <a:pt x="0" y="5534"/>
                    <a:pt x="16" y="6299"/>
                    <a:pt x="175" y="7037"/>
                  </a:cubicBezTo>
                  <a:cubicBezTo>
                    <a:pt x="577" y="7092"/>
                    <a:pt x="979" y="7120"/>
                    <a:pt x="1379" y="7120"/>
                  </a:cubicBezTo>
                  <a:cubicBezTo>
                    <a:pt x="3077" y="7120"/>
                    <a:pt x="4732" y="6610"/>
                    <a:pt x="6062" y="5446"/>
                  </a:cubicBezTo>
                  <a:cubicBezTo>
                    <a:pt x="7008" y="7335"/>
                    <a:pt x="8735" y="8638"/>
                    <a:pt x="10639" y="8988"/>
                  </a:cubicBezTo>
                  <a:cubicBezTo>
                    <a:pt x="11070" y="8333"/>
                    <a:pt x="11365" y="7599"/>
                    <a:pt x="11502" y="6827"/>
                  </a:cubicBezTo>
                  <a:lnTo>
                    <a:pt x="11931" y="4435"/>
                  </a:lnTo>
                  <a:lnTo>
                    <a:pt x="12359" y="2042"/>
                  </a:lnTo>
                  <a:cubicBezTo>
                    <a:pt x="12363" y="2017"/>
                    <a:pt x="12366" y="1994"/>
                    <a:pt x="12370" y="1971"/>
                  </a:cubicBezTo>
                  <a:cubicBezTo>
                    <a:pt x="12015" y="1931"/>
                    <a:pt x="11656" y="1910"/>
                    <a:pt x="11297" y="1910"/>
                  </a:cubicBezTo>
                  <a:cubicBezTo>
                    <a:pt x="9644" y="1910"/>
                    <a:pt x="7983" y="2354"/>
                    <a:pt x="6567" y="3418"/>
                  </a:cubicBezTo>
                  <a:cubicBezTo>
                    <a:pt x="5365" y="1177"/>
                    <a:pt x="3359" y="35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 flipH="1">
              <a:off x="3294730" y="1757748"/>
              <a:ext cx="164539" cy="68901"/>
            </a:xfrm>
            <a:custGeom>
              <a:avLst/>
              <a:gdLst/>
              <a:ahLst/>
              <a:cxnLst/>
              <a:rect l="l" t="t" r="r" b="b"/>
              <a:pathLst>
                <a:path w="4174" h="1698" extrusionOk="0">
                  <a:moveTo>
                    <a:pt x="3955" y="1"/>
                  </a:moveTo>
                  <a:cubicBezTo>
                    <a:pt x="3946" y="1"/>
                    <a:pt x="3936" y="2"/>
                    <a:pt x="3926" y="3"/>
                  </a:cubicBezTo>
                  <a:cubicBezTo>
                    <a:pt x="2616" y="233"/>
                    <a:pt x="1339" y="618"/>
                    <a:pt x="122" y="1146"/>
                  </a:cubicBezTo>
                  <a:cubicBezTo>
                    <a:pt x="0" y="1198"/>
                    <a:pt x="0" y="1377"/>
                    <a:pt x="118" y="1429"/>
                  </a:cubicBezTo>
                  <a:cubicBezTo>
                    <a:pt x="525" y="1607"/>
                    <a:pt x="961" y="1697"/>
                    <a:pt x="1399" y="1697"/>
                  </a:cubicBezTo>
                  <a:cubicBezTo>
                    <a:pt x="1699" y="1697"/>
                    <a:pt x="2000" y="1655"/>
                    <a:pt x="2293" y="1569"/>
                  </a:cubicBezTo>
                  <a:cubicBezTo>
                    <a:pt x="3055" y="1352"/>
                    <a:pt x="3699" y="882"/>
                    <a:pt x="4107" y="246"/>
                  </a:cubicBezTo>
                  <a:cubicBezTo>
                    <a:pt x="4173" y="142"/>
                    <a:pt x="4079" y="1"/>
                    <a:pt x="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 flipH="1">
              <a:off x="3527032" y="1687022"/>
              <a:ext cx="137497" cy="112846"/>
            </a:xfrm>
            <a:custGeom>
              <a:avLst/>
              <a:gdLst/>
              <a:ahLst/>
              <a:cxnLst/>
              <a:rect l="l" t="t" r="r" b="b"/>
              <a:pathLst>
                <a:path w="3488" h="2781" extrusionOk="0">
                  <a:moveTo>
                    <a:pt x="193" y="1"/>
                  </a:moveTo>
                  <a:cubicBezTo>
                    <a:pt x="94" y="1"/>
                    <a:pt x="1" y="84"/>
                    <a:pt x="18" y="184"/>
                  </a:cubicBezTo>
                  <a:cubicBezTo>
                    <a:pt x="149" y="930"/>
                    <a:pt x="573" y="1608"/>
                    <a:pt x="1207" y="2095"/>
                  </a:cubicBezTo>
                  <a:cubicBezTo>
                    <a:pt x="1778" y="2540"/>
                    <a:pt x="2480" y="2780"/>
                    <a:pt x="3203" y="2780"/>
                  </a:cubicBezTo>
                  <a:cubicBezTo>
                    <a:pt x="3233" y="2780"/>
                    <a:pt x="3264" y="2780"/>
                    <a:pt x="3295" y="2779"/>
                  </a:cubicBezTo>
                  <a:cubicBezTo>
                    <a:pt x="3424" y="2775"/>
                    <a:pt x="3487" y="2607"/>
                    <a:pt x="3395" y="2513"/>
                  </a:cubicBezTo>
                  <a:cubicBezTo>
                    <a:pt x="2457" y="1567"/>
                    <a:pt x="1413" y="733"/>
                    <a:pt x="282" y="26"/>
                  </a:cubicBezTo>
                  <a:cubicBezTo>
                    <a:pt x="254" y="9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 flipH="1">
              <a:off x="3476614" y="1906952"/>
              <a:ext cx="94135" cy="92070"/>
            </a:xfrm>
            <a:custGeom>
              <a:avLst/>
              <a:gdLst/>
              <a:ahLst/>
              <a:cxnLst/>
              <a:rect l="l" t="t" r="r" b="b"/>
              <a:pathLst>
                <a:path w="2388" h="2269" extrusionOk="0">
                  <a:moveTo>
                    <a:pt x="1215" y="1"/>
                  </a:moveTo>
                  <a:cubicBezTo>
                    <a:pt x="1072" y="1"/>
                    <a:pt x="927" y="28"/>
                    <a:pt x="789" y="84"/>
                  </a:cubicBezTo>
                  <a:cubicBezTo>
                    <a:pt x="288" y="289"/>
                    <a:pt x="1" y="818"/>
                    <a:pt x="103" y="1348"/>
                  </a:cubicBezTo>
                  <a:cubicBezTo>
                    <a:pt x="205" y="1880"/>
                    <a:pt x="667" y="2265"/>
                    <a:pt x="1208" y="2269"/>
                  </a:cubicBezTo>
                  <a:cubicBezTo>
                    <a:pt x="1211" y="2269"/>
                    <a:pt x="1214" y="2269"/>
                    <a:pt x="1217" y="2269"/>
                  </a:cubicBezTo>
                  <a:cubicBezTo>
                    <a:pt x="1754" y="2269"/>
                    <a:pt x="2218" y="1890"/>
                    <a:pt x="2328" y="1363"/>
                  </a:cubicBezTo>
                  <a:cubicBezTo>
                    <a:pt x="2387" y="1069"/>
                    <a:pt x="2330" y="762"/>
                    <a:pt x="2164" y="512"/>
                  </a:cubicBezTo>
                  <a:cubicBezTo>
                    <a:pt x="1948" y="185"/>
                    <a:pt x="1587" y="1"/>
                    <a:pt x="1215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 flipH="1">
              <a:off x="3431833" y="1885770"/>
              <a:ext cx="179598" cy="78193"/>
            </a:xfrm>
            <a:custGeom>
              <a:avLst/>
              <a:gdLst/>
              <a:ahLst/>
              <a:cxnLst/>
              <a:rect l="l" t="t" r="r" b="b"/>
              <a:pathLst>
                <a:path w="4556" h="1927" extrusionOk="0">
                  <a:moveTo>
                    <a:pt x="235" y="1"/>
                  </a:moveTo>
                  <a:cubicBezTo>
                    <a:pt x="207" y="1"/>
                    <a:pt x="178" y="7"/>
                    <a:pt x="151" y="19"/>
                  </a:cubicBezTo>
                  <a:cubicBezTo>
                    <a:pt x="47" y="67"/>
                    <a:pt x="0" y="188"/>
                    <a:pt x="47" y="292"/>
                  </a:cubicBezTo>
                  <a:cubicBezTo>
                    <a:pt x="397" y="1067"/>
                    <a:pt x="1083" y="1639"/>
                    <a:pt x="1907" y="1843"/>
                  </a:cubicBezTo>
                  <a:cubicBezTo>
                    <a:pt x="1926" y="1847"/>
                    <a:pt x="1946" y="1853"/>
                    <a:pt x="1965" y="1856"/>
                  </a:cubicBezTo>
                  <a:cubicBezTo>
                    <a:pt x="1986" y="1862"/>
                    <a:pt x="2005" y="1866"/>
                    <a:pt x="2025" y="1870"/>
                  </a:cubicBezTo>
                  <a:cubicBezTo>
                    <a:pt x="2211" y="1908"/>
                    <a:pt x="2399" y="1927"/>
                    <a:pt x="2586" y="1927"/>
                  </a:cubicBezTo>
                  <a:cubicBezTo>
                    <a:pt x="3275" y="1927"/>
                    <a:pt x="3947" y="1672"/>
                    <a:pt x="4465" y="1198"/>
                  </a:cubicBezTo>
                  <a:cubicBezTo>
                    <a:pt x="4550" y="1121"/>
                    <a:pt x="4556" y="990"/>
                    <a:pt x="4479" y="905"/>
                  </a:cubicBezTo>
                  <a:cubicBezTo>
                    <a:pt x="4438" y="860"/>
                    <a:pt x="4382" y="837"/>
                    <a:pt x="4326" y="837"/>
                  </a:cubicBezTo>
                  <a:cubicBezTo>
                    <a:pt x="4276" y="837"/>
                    <a:pt x="4226" y="855"/>
                    <a:pt x="4186" y="891"/>
                  </a:cubicBezTo>
                  <a:cubicBezTo>
                    <a:pt x="3745" y="1296"/>
                    <a:pt x="3172" y="1514"/>
                    <a:pt x="2585" y="1514"/>
                  </a:cubicBezTo>
                  <a:cubicBezTo>
                    <a:pt x="2426" y="1514"/>
                    <a:pt x="2266" y="1498"/>
                    <a:pt x="2108" y="1465"/>
                  </a:cubicBezTo>
                  <a:cubicBezTo>
                    <a:pt x="1364" y="1313"/>
                    <a:pt x="738" y="814"/>
                    <a:pt x="424" y="121"/>
                  </a:cubicBezTo>
                  <a:cubicBezTo>
                    <a:pt x="389" y="45"/>
                    <a:pt x="313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 flipH="1">
              <a:off x="3174815" y="1375752"/>
              <a:ext cx="620234" cy="345558"/>
            </a:xfrm>
            <a:custGeom>
              <a:avLst/>
              <a:gdLst/>
              <a:ahLst/>
              <a:cxnLst/>
              <a:rect l="l" t="t" r="r" b="b"/>
              <a:pathLst>
                <a:path w="15734" h="8516" extrusionOk="0">
                  <a:moveTo>
                    <a:pt x="7612" y="1"/>
                  </a:moveTo>
                  <a:cubicBezTo>
                    <a:pt x="1427" y="1"/>
                    <a:pt x="1093" y="4576"/>
                    <a:pt x="1" y="7761"/>
                  </a:cubicBezTo>
                  <a:cubicBezTo>
                    <a:pt x="1" y="7761"/>
                    <a:pt x="3626" y="7522"/>
                    <a:pt x="7211" y="3673"/>
                  </a:cubicBezTo>
                  <a:cubicBezTo>
                    <a:pt x="7211" y="3673"/>
                    <a:pt x="9455" y="7998"/>
                    <a:pt x="14443" y="8516"/>
                  </a:cubicBezTo>
                  <a:cubicBezTo>
                    <a:pt x="14443" y="8516"/>
                    <a:pt x="15734" y="540"/>
                    <a:pt x="8597" y="37"/>
                  </a:cubicBezTo>
                  <a:cubicBezTo>
                    <a:pt x="8253" y="13"/>
                    <a:pt x="7925" y="1"/>
                    <a:pt x="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 flipH="1">
              <a:off x="3230397" y="1471799"/>
              <a:ext cx="319617" cy="322997"/>
            </a:xfrm>
            <a:custGeom>
              <a:avLst/>
              <a:gdLst/>
              <a:ahLst/>
              <a:cxnLst/>
              <a:rect l="l" t="t" r="r" b="b"/>
              <a:pathLst>
                <a:path w="8108" h="7960" extrusionOk="0">
                  <a:moveTo>
                    <a:pt x="440" y="0"/>
                  </a:moveTo>
                  <a:lnTo>
                    <a:pt x="1" y="83"/>
                  </a:lnTo>
                  <a:cubicBezTo>
                    <a:pt x="1" y="83"/>
                    <a:pt x="1915" y="5095"/>
                    <a:pt x="7786" y="7960"/>
                  </a:cubicBezTo>
                  <a:lnTo>
                    <a:pt x="8108" y="6835"/>
                  </a:lnTo>
                  <a:lnTo>
                    <a:pt x="8108" y="6835"/>
                  </a:lnTo>
                  <a:cubicBezTo>
                    <a:pt x="8108" y="6835"/>
                    <a:pt x="8083" y="6837"/>
                    <a:pt x="8036" y="6837"/>
                  </a:cubicBezTo>
                  <a:cubicBezTo>
                    <a:pt x="7519" y="6837"/>
                    <a:pt x="4306" y="6559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 flipH="1">
              <a:off x="2900373" y="2456696"/>
              <a:ext cx="105527" cy="94221"/>
            </a:xfrm>
            <a:custGeom>
              <a:avLst/>
              <a:gdLst/>
              <a:ahLst/>
              <a:cxnLst/>
              <a:rect l="l" t="t" r="r" b="b"/>
              <a:pathLst>
                <a:path w="2677" h="2322" extrusionOk="0">
                  <a:moveTo>
                    <a:pt x="1064" y="1"/>
                  </a:moveTo>
                  <a:cubicBezTo>
                    <a:pt x="600" y="1"/>
                    <a:pt x="166" y="293"/>
                    <a:pt x="1" y="781"/>
                  </a:cubicBezTo>
                  <a:lnTo>
                    <a:pt x="1305" y="2092"/>
                  </a:lnTo>
                  <a:cubicBezTo>
                    <a:pt x="1452" y="2245"/>
                    <a:pt x="1648" y="2322"/>
                    <a:pt x="1844" y="2322"/>
                  </a:cubicBezTo>
                  <a:cubicBezTo>
                    <a:pt x="2032" y="2322"/>
                    <a:pt x="2220" y="2252"/>
                    <a:pt x="2366" y="2112"/>
                  </a:cubicBezTo>
                  <a:cubicBezTo>
                    <a:pt x="2667" y="1825"/>
                    <a:pt x="2676" y="1351"/>
                    <a:pt x="2391" y="1050"/>
                  </a:cubicBezTo>
                  <a:lnTo>
                    <a:pt x="1542" y="108"/>
                  </a:lnTo>
                  <a:cubicBezTo>
                    <a:pt x="1386" y="35"/>
                    <a:pt x="1223" y="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/>
            <p:nvPr/>
          </p:nvSpPr>
          <p:spPr>
            <a:xfrm flipH="1">
              <a:off x="2995848" y="1344223"/>
              <a:ext cx="396368" cy="346085"/>
            </a:xfrm>
            <a:custGeom>
              <a:avLst/>
              <a:gdLst/>
              <a:ahLst/>
              <a:cxnLst/>
              <a:rect l="l" t="t" r="r" b="b"/>
              <a:pathLst>
                <a:path w="10055" h="8529" extrusionOk="0">
                  <a:moveTo>
                    <a:pt x="3459" y="0"/>
                  </a:moveTo>
                  <a:cubicBezTo>
                    <a:pt x="2479" y="0"/>
                    <a:pt x="1509" y="494"/>
                    <a:pt x="959" y="1428"/>
                  </a:cubicBezTo>
                  <a:cubicBezTo>
                    <a:pt x="0" y="3060"/>
                    <a:pt x="838" y="5157"/>
                    <a:pt x="2656" y="5679"/>
                  </a:cubicBezTo>
                  <a:cubicBezTo>
                    <a:pt x="2680" y="7234"/>
                    <a:pt x="3928" y="8492"/>
                    <a:pt x="5482" y="8528"/>
                  </a:cubicBezTo>
                  <a:cubicBezTo>
                    <a:pt x="5505" y="8529"/>
                    <a:pt x="5528" y="8529"/>
                    <a:pt x="5551" y="8529"/>
                  </a:cubicBezTo>
                  <a:cubicBezTo>
                    <a:pt x="7075" y="8529"/>
                    <a:pt x="8344" y="7342"/>
                    <a:pt x="8437" y="5812"/>
                  </a:cubicBezTo>
                  <a:cubicBezTo>
                    <a:pt x="9427" y="5325"/>
                    <a:pt x="10055" y="4318"/>
                    <a:pt x="10055" y="3216"/>
                  </a:cubicBezTo>
                  <a:cubicBezTo>
                    <a:pt x="10055" y="2135"/>
                    <a:pt x="9454" y="1145"/>
                    <a:pt x="8497" y="648"/>
                  </a:cubicBezTo>
                  <a:cubicBezTo>
                    <a:pt x="8076" y="429"/>
                    <a:pt x="7617" y="321"/>
                    <a:pt x="7160" y="321"/>
                  </a:cubicBezTo>
                  <a:cubicBezTo>
                    <a:pt x="6576" y="321"/>
                    <a:pt x="5995" y="497"/>
                    <a:pt x="5500" y="845"/>
                  </a:cubicBezTo>
                  <a:cubicBezTo>
                    <a:pt x="4927" y="274"/>
                    <a:pt x="4190" y="0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9"/>
            <p:cNvSpPr/>
            <p:nvPr/>
          </p:nvSpPr>
          <p:spPr>
            <a:xfrm flipH="1">
              <a:off x="3547767" y="1226954"/>
              <a:ext cx="375357" cy="352781"/>
            </a:xfrm>
            <a:custGeom>
              <a:avLst/>
              <a:gdLst/>
              <a:ahLst/>
              <a:cxnLst/>
              <a:rect l="l" t="t" r="r" b="b"/>
              <a:pathLst>
                <a:path w="9522" h="8694" extrusionOk="0">
                  <a:moveTo>
                    <a:pt x="3241" y="0"/>
                  </a:moveTo>
                  <a:cubicBezTo>
                    <a:pt x="2584" y="0"/>
                    <a:pt x="1921" y="223"/>
                    <a:pt x="1374" y="685"/>
                  </a:cubicBezTo>
                  <a:cubicBezTo>
                    <a:pt x="50" y="1803"/>
                    <a:pt x="0" y="3825"/>
                    <a:pt x="1264" y="5010"/>
                  </a:cubicBezTo>
                  <a:cubicBezTo>
                    <a:pt x="848" y="6483"/>
                    <a:pt x="1651" y="8026"/>
                    <a:pt x="3096" y="8531"/>
                  </a:cubicBezTo>
                  <a:cubicBezTo>
                    <a:pt x="3411" y="8641"/>
                    <a:pt x="3733" y="8693"/>
                    <a:pt x="4050" y="8693"/>
                  </a:cubicBezTo>
                  <a:cubicBezTo>
                    <a:pt x="5187" y="8693"/>
                    <a:pt x="6259" y="8019"/>
                    <a:pt x="6723" y="6915"/>
                  </a:cubicBezTo>
                  <a:cubicBezTo>
                    <a:pt x="8283" y="6863"/>
                    <a:pt x="9521" y="5584"/>
                    <a:pt x="9521" y="4022"/>
                  </a:cubicBezTo>
                  <a:cubicBezTo>
                    <a:pt x="9521" y="3080"/>
                    <a:pt x="9065" y="2197"/>
                    <a:pt x="8296" y="1654"/>
                  </a:cubicBezTo>
                  <a:cubicBezTo>
                    <a:pt x="7803" y="1306"/>
                    <a:pt x="7220" y="1126"/>
                    <a:pt x="6632" y="1126"/>
                  </a:cubicBezTo>
                  <a:cubicBezTo>
                    <a:pt x="6303" y="1126"/>
                    <a:pt x="5973" y="1182"/>
                    <a:pt x="5656" y="1296"/>
                  </a:cubicBezTo>
                  <a:cubicBezTo>
                    <a:pt x="5094" y="449"/>
                    <a:pt x="4173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45;p28">
            <a:extLst>
              <a:ext uri="{FF2B5EF4-FFF2-40B4-BE49-F238E27FC236}">
                <a16:creationId xmlns:a16="http://schemas.microsoft.com/office/drawing/2014/main" id="{3E6FA673-0DD9-4940-87B4-8DC79FDDC060}"/>
              </a:ext>
            </a:extLst>
          </p:cNvPr>
          <p:cNvSpPr txBox="1">
            <a:spLocks/>
          </p:cNvSpPr>
          <p:nvPr/>
        </p:nvSpPr>
        <p:spPr>
          <a:xfrm>
            <a:off x="4764161" y="3135848"/>
            <a:ext cx="3399673" cy="80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Когда? 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Какое число?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277832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Первое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Вторая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Третье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Четвертое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Пятое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Шестое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Седьмое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Восьмое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Девятое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десятое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3413084" y="77842"/>
            <a:ext cx="3719288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Одиннадцатое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Двенадцатое</a:t>
            </a:r>
          </a:p>
          <a:p>
            <a:pPr marL="514350" indent="-514350">
              <a:buAutoNum type="arabicPlain" startAt="11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Тринадцатое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Четырнадцатое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Пятнадцатое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Шестнадцатое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Семнадцатое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Восемнадцатое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Девятнадцатое</a:t>
            </a:r>
          </a:p>
          <a:p>
            <a:pPr marL="514350" indent="-514350">
              <a:buAutoNum type="arabicPlain" startAt="11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двадцатое</a:t>
            </a:r>
          </a:p>
          <a:p>
            <a:pPr marL="514350" indent="-514350">
              <a:buAutoNum type="arabicPlain" startAt="11"/>
            </a:pP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C2A0BF0-36F0-CD09-78B8-64D0C35F2295}"/>
              </a:ext>
            </a:extLst>
          </p:cNvPr>
          <p:cNvSpPr txBox="1"/>
          <p:nvPr/>
        </p:nvSpPr>
        <p:spPr>
          <a:xfrm rot="16200000">
            <a:off x="-794256" y="3374209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Какое?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ctrTitle"/>
          </p:nvPr>
        </p:nvSpPr>
        <p:spPr>
          <a:xfrm flipH="1">
            <a:off x="4552403" y="1104376"/>
            <a:ext cx="1252241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Google Shape;231;p36"/>
          <p:cNvGrpSpPr/>
          <p:nvPr/>
        </p:nvGrpSpPr>
        <p:grpSpPr>
          <a:xfrm>
            <a:off x="347995" y="2481064"/>
            <a:ext cx="3395032" cy="2039618"/>
            <a:chOff x="2839750" y="1188450"/>
            <a:chExt cx="1835450" cy="1102675"/>
          </a:xfrm>
        </p:grpSpPr>
        <p:sp>
          <p:nvSpPr>
            <p:cNvPr id="232" name="Google Shape;232;p36"/>
            <p:cNvSpPr/>
            <p:nvPr/>
          </p:nvSpPr>
          <p:spPr>
            <a:xfrm>
              <a:off x="3618150" y="1209150"/>
              <a:ext cx="455575" cy="297150"/>
            </a:xfrm>
            <a:custGeom>
              <a:avLst/>
              <a:gdLst/>
              <a:ahLst/>
              <a:cxnLst/>
              <a:rect l="l" t="t" r="r" b="b"/>
              <a:pathLst>
                <a:path w="18223" h="11886" extrusionOk="0">
                  <a:moveTo>
                    <a:pt x="3888" y="1"/>
                  </a:moveTo>
                  <a:cubicBezTo>
                    <a:pt x="3768" y="1"/>
                    <a:pt x="3729" y="186"/>
                    <a:pt x="3836" y="249"/>
                  </a:cubicBezTo>
                  <a:lnTo>
                    <a:pt x="7296" y="2293"/>
                  </a:lnTo>
                  <a:cubicBezTo>
                    <a:pt x="6330" y="1839"/>
                    <a:pt x="5381" y="1667"/>
                    <a:pt x="4499" y="1667"/>
                  </a:cubicBezTo>
                  <a:cubicBezTo>
                    <a:pt x="2503" y="1667"/>
                    <a:pt x="850" y="2546"/>
                    <a:pt x="115" y="3011"/>
                  </a:cubicBezTo>
                  <a:cubicBezTo>
                    <a:pt x="1" y="3083"/>
                    <a:pt x="47" y="3281"/>
                    <a:pt x="178" y="3281"/>
                  </a:cubicBezTo>
                  <a:cubicBezTo>
                    <a:pt x="4597" y="3320"/>
                    <a:pt x="5654" y="7609"/>
                    <a:pt x="10503" y="10691"/>
                  </a:cubicBezTo>
                  <a:cubicBezTo>
                    <a:pt x="11882" y="11568"/>
                    <a:pt x="13025" y="11885"/>
                    <a:pt x="13959" y="11885"/>
                  </a:cubicBezTo>
                  <a:cubicBezTo>
                    <a:pt x="16420" y="11885"/>
                    <a:pt x="17420" y="9676"/>
                    <a:pt x="17420" y="9676"/>
                  </a:cubicBezTo>
                  <a:cubicBezTo>
                    <a:pt x="17420" y="9676"/>
                    <a:pt x="18223" y="6141"/>
                    <a:pt x="16468" y="3830"/>
                  </a:cubicBezTo>
                  <a:cubicBezTo>
                    <a:pt x="14973" y="1861"/>
                    <a:pt x="11435" y="1490"/>
                    <a:pt x="10418" y="1422"/>
                  </a:cubicBezTo>
                  <a:cubicBezTo>
                    <a:pt x="10416" y="1422"/>
                    <a:pt x="10414" y="1422"/>
                    <a:pt x="10412" y="1422"/>
                  </a:cubicBezTo>
                  <a:cubicBezTo>
                    <a:pt x="10311" y="1422"/>
                    <a:pt x="10256" y="1557"/>
                    <a:pt x="10323" y="1646"/>
                  </a:cubicBezTo>
                  <a:lnTo>
                    <a:pt x="11812" y="3580"/>
                  </a:lnTo>
                  <a:cubicBezTo>
                    <a:pt x="9301" y="400"/>
                    <a:pt x="5261" y="30"/>
                    <a:pt x="3892" y="1"/>
                  </a:cubicBezTo>
                  <a:cubicBezTo>
                    <a:pt x="3891" y="1"/>
                    <a:pt x="3889" y="1"/>
                    <a:pt x="3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4236800" y="1208525"/>
              <a:ext cx="173350" cy="272325"/>
            </a:xfrm>
            <a:custGeom>
              <a:avLst/>
              <a:gdLst/>
              <a:ahLst/>
              <a:cxnLst/>
              <a:rect l="l" t="t" r="r" b="b"/>
              <a:pathLst>
                <a:path w="6934" h="10893" extrusionOk="0">
                  <a:moveTo>
                    <a:pt x="1" y="1"/>
                  </a:moveTo>
                  <a:lnTo>
                    <a:pt x="1070" y="9855"/>
                  </a:lnTo>
                  <a:cubicBezTo>
                    <a:pt x="1070" y="9855"/>
                    <a:pt x="2338" y="10892"/>
                    <a:pt x="3626" y="10892"/>
                  </a:cubicBezTo>
                  <a:cubicBezTo>
                    <a:pt x="4287" y="10892"/>
                    <a:pt x="4954" y="10619"/>
                    <a:pt x="5456" y="9790"/>
                  </a:cubicBezTo>
                  <a:cubicBezTo>
                    <a:pt x="6933" y="7345"/>
                    <a:pt x="6363" y="21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3136700" y="1362100"/>
              <a:ext cx="984475" cy="584950"/>
            </a:xfrm>
            <a:custGeom>
              <a:avLst/>
              <a:gdLst/>
              <a:ahLst/>
              <a:cxnLst/>
              <a:rect l="l" t="t" r="r" b="b"/>
              <a:pathLst>
                <a:path w="39379" h="23398" extrusionOk="0">
                  <a:moveTo>
                    <a:pt x="16032" y="1"/>
                  </a:moveTo>
                  <a:cubicBezTo>
                    <a:pt x="8455" y="1"/>
                    <a:pt x="1442" y="963"/>
                    <a:pt x="1442" y="963"/>
                  </a:cubicBezTo>
                  <a:cubicBezTo>
                    <a:pt x="1442" y="963"/>
                    <a:pt x="1" y="11323"/>
                    <a:pt x="6872" y="21223"/>
                  </a:cubicBezTo>
                  <a:cubicBezTo>
                    <a:pt x="7949" y="22774"/>
                    <a:pt x="9791" y="23398"/>
                    <a:pt x="12057" y="23398"/>
                  </a:cubicBezTo>
                  <a:cubicBezTo>
                    <a:pt x="21356" y="23398"/>
                    <a:pt x="37793" y="12902"/>
                    <a:pt x="37793" y="12902"/>
                  </a:cubicBezTo>
                  <a:cubicBezTo>
                    <a:pt x="37793" y="12902"/>
                    <a:pt x="39378" y="8453"/>
                    <a:pt x="32561" y="3229"/>
                  </a:cubicBezTo>
                  <a:cubicBezTo>
                    <a:pt x="29247" y="689"/>
                    <a:pt x="22438" y="1"/>
                    <a:pt x="1603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946375" y="1577325"/>
              <a:ext cx="728825" cy="166300"/>
            </a:xfrm>
            <a:custGeom>
              <a:avLst/>
              <a:gdLst/>
              <a:ahLst/>
              <a:cxnLst/>
              <a:rect l="l" t="t" r="r" b="b"/>
              <a:pathLst>
                <a:path w="29153" h="6652" extrusionOk="0">
                  <a:moveTo>
                    <a:pt x="27224" y="1"/>
                  </a:moveTo>
                  <a:cubicBezTo>
                    <a:pt x="26407" y="1"/>
                    <a:pt x="25895" y="862"/>
                    <a:pt x="25895" y="862"/>
                  </a:cubicBezTo>
                  <a:cubicBezTo>
                    <a:pt x="25895" y="862"/>
                    <a:pt x="25701" y="787"/>
                    <a:pt x="25398" y="787"/>
                  </a:cubicBezTo>
                  <a:cubicBezTo>
                    <a:pt x="25278" y="787"/>
                    <a:pt x="25142" y="799"/>
                    <a:pt x="24993" y="832"/>
                  </a:cubicBezTo>
                  <a:cubicBezTo>
                    <a:pt x="24470" y="945"/>
                    <a:pt x="24389" y="2845"/>
                    <a:pt x="24389" y="2845"/>
                  </a:cubicBezTo>
                  <a:cubicBezTo>
                    <a:pt x="24389" y="2845"/>
                    <a:pt x="21682" y="3392"/>
                    <a:pt x="18089" y="3392"/>
                  </a:cubicBezTo>
                  <a:cubicBezTo>
                    <a:pt x="14971" y="3392"/>
                    <a:pt x="11185" y="2980"/>
                    <a:pt x="7922" y="1440"/>
                  </a:cubicBezTo>
                  <a:cubicBezTo>
                    <a:pt x="6855" y="937"/>
                    <a:pt x="5691" y="630"/>
                    <a:pt x="4551" y="630"/>
                  </a:cubicBezTo>
                  <a:cubicBezTo>
                    <a:pt x="3624" y="630"/>
                    <a:pt x="2714" y="833"/>
                    <a:pt x="1887" y="1300"/>
                  </a:cubicBezTo>
                  <a:cubicBezTo>
                    <a:pt x="1" y="2365"/>
                    <a:pt x="891" y="4767"/>
                    <a:pt x="960" y="4767"/>
                  </a:cubicBezTo>
                  <a:cubicBezTo>
                    <a:pt x="963" y="4767"/>
                    <a:pt x="964" y="4763"/>
                    <a:pt x="964" y="4755"/>
                  </a:cubicBezTo>
                  <a:cubicBezTo>
                    <a:pt x="957" y="4269"/>
                    <a:pt x="1237" y="4079"/>
                    <a:pt x="1722" y="4079"/>
                  </a:cubicBezTo>
                  <a:cubicBezTo>
                    <a:pt x="3300" y="4079"/>
                    <a:pt x="7042" y="6090"/>
                    <a:pt x="10048" y="6393"/>
                  </a:cubicBezTo>
                  <a:cubicBezTo>
                    <a:pt x="11778" y="6566"/>
                    <a:pt x="13525" y="6651"/>
                    <a:pt x="15233" y="6651"/>
                  </a:cubicBezTo>
                  <a:cubicBezTo>
                    <a:pt x="20842" y="6651"/>
                    <a:pt x="26032" y="5733"/>
                    <a:pt x="28834" y="4018"/>
                  </a:cubicBezTo>
                  <a:cubicBezTo>
                    <a:pt x="28834" y="4018"/>
                    <a:pt x="29152" y="941"/>
                    <a:pt x="27933" y="213"/>
                  </a:cubicBezTo>
                  <a:cubicBezTo>
                    <a:pt x="27678" y="61"/>
                    <a:pt x="27440" y="1"/>
                    <a:pt x="27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2839750" y="1791550"/>
              <a:ext cx="789275" cy="299025"/>
            </a:xfrm>
            <a:custGeom>
              <a:avLst/>
              <a:gdLst/>
              <a:ahLst/>
              <a:cxnLst/>
              <a:rect l="l" t="t" r="r" b="b"/>
              <a:pathLst>
                <a:path w="31571" h="11961" extrusionOk="0">
                  <a:moveTo>
                    <a:pt x="27604" y="0"/>
                  </a:moveTo>
                  <a:cubicBezTo>
                    <a:pt x="25328" y="1088"/>
                    <a:pt x="19144" y="3980"/>
                    <a:pt x="17155" y="4269"/>
                  </a:cubicBezTo>
                  <a:cubicBezTo>
                    <a:pt x="15270" y="4363"/>
                    <a:pt x="13160" y="4396"/>
                    <a:pt x="11150" y="4396"/>
                  </a:cubicBezTo>
                  <a:cubicBezTo>
                    <a:pt x="10360" y="4396"/>
                    <a:pt x="9586" y="4391"/>
                    <a:pt x="8847" y="4382"/>
                  </a:cubicBezTo>
                  <a:cubicBezTo>
                    <a:pt x="8614" y="4378"/>
                    <a:pt x="8385" y="4377"/>
                    <a:pt x="8159" y="4373"/>
                  </a:cubicBezTo>
                  <a:cubicBezTo>
                    <a:pt x="7899" y="4369"/>
                    <a:pt x="7641" y="4367"/>
                    <a:pt x="7387" y="4367"/>
                  </a:cubicBezTo>
                  <a:cubicBezTo>
                    <a:pt x="5925" y="4367"/>
                    <a:pt x="4596" y="4420"/>
                    <a:pt x="3735" y="4429"/>
                  </a:cubicBezTo>
                  <a:cubicBezTo>
                    <a:pt x="3396" y="4430"/>
                    <a:pt x="3090" y="4652"/>
                    <a:pt x="2939" y="4997"/>
                  </a:cubicBezTo>
                  <a:lnTo>
                    <a:pt x="100" y="11502"/>
                  </a:lnTo>
                  <a:cubicBezTo>
                    <a:pt x="0" y="11729"/>
                    <a:pt x="159" y="11960"/>
                    <a:pt x="349" y="11960"/>
                  </a:cubicBezTo>
                  <a:cubicBezTo>
                    <a:pt x="397" y="11960"/>
                    <a:pt x="447" y="11945"/>
                    <a:pt x="495" y="11912"/>
                  </a:cubicBezTo>
                  <a:lnTo>
                    <a:pt x="4987" y="8782"/>
                  </a:lnTo>
                  <a:cubicBezTo>
                    <a:pt x="4987" y="8782"/>
                    <a:pt x="10487" y="8911"/>
                    <a:pt x="14799" y="8911"/>
                  </a:cubicBezTo>
                  <a:cubicBezTo>
                    <a:pt x="16897" y="8911"/>
                    <a:pt x="18713" y="8880"/>
                    <a:pt x="19478" y="8789"/>
                  </a:cubicBezTo>
                  <a:cubicBezTo>
                    <a:pt x="21822" y="8510"/>
                    <a:pt x="27327" y="6877"/>
                    <a:pt x="31570" y="5544"/>
                  </a:cubicBezTo>
                  <a:cubicBezTo>
                    <a:pt x="31384" y="3881"/>
                    <a:pt x="31345" y="2206"/>
                    <a:pt x="31455" y="536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3386425" y="1489400"/>
              <a:ext cx="749050" cy="801725"/>
            </a:xfrm>
            <a:custGeom>
              <a:avLst/>
              <a:gdLst/>
              <a:ahLst/>
              <a:cxnLst/>
              <a:rect l="l" t="t" r="r" b="b"/>
              <a:pathLst>
                <a:path w="29962" h="32069" extrusionOk="0">
                  <a:moveTo>
                    <a:pt x="22957" y="1"/>
                  </a:moveTo>
                  <a:cubicBezTo>
                    <a:pt x="22446" y="1"/>
                    <a:pt x="21933" y="229"/>
                    <a:pt x="21550" y="697"/>
                  </a:cubicBezTo>
                  <a:lnTo>
                    <a:pt x="15097" y="8555"/>
                  </a:lnTo>
                  <a:cubicBezTo>
                    <a:pt x="15097" y="8555"/>
                    <a:pt x="13440" y="8267"/>
                    <a:pt x="11061" y="7879"/>
                  </a:cubicBezTo>
                  <a:cubicBezTo>
                    <a:pt x="10396" y="7770"/>
                    <a:pt x="9650" y="7702"/>
                    <a:pt x="8895" y="7702"/>
                  </a:cubicBezTo>
                  <a:cubicBezTo>
                    <a:pt x="7142" y="7702"/>
                    <a:pt x="5338" y="8071"/>
                    <a:pt x="4372" y="9158"/>
                  </a:cubicBezTo>
                  <a:cubicBezTo>
                    <a:pt x="1767" y="12086"/>
                    <a:pt x="2975" y="17123"/>
                    <a:pt x="11088" y="21072"/>
                  </a:cubicBezTo>
                  <a:lnTo>
                    <a:pt x="1775" y="24350"/>
                  </a:lnTo>
                  <a:cubicBezTo>
                    <a:pt x="1251" y="24547"/>
                    <a:pt x="872" y="25063"/>
                    <a:pt x="791" y="25683"/>
                  </a:cubicBezTo>
                  <a:lnTo>
                    <a:pt x="36" y="31587"/>
                  </a:lnTo>
                  <a:cubicBezTo>
                    <a:pt x="1" y="31866"/>
                    <a:pt x="197" y="32069"/>
                    <a:pt x="405" y="32069"/>
                  </a:cubicBezTo>
                  <a:cubicBezTo>
                    <a:pt x="494" y="32069"/>
                    <a:pt x="586" y="32031"/>
                    <a:pt x="662" y="31945"/>
                  </a:cubicBezTo>
                  <a:lnTo>
                    <a:pt x="3734" y="28488"/>
                  </a:lnTo>
                  <a:lnTo>
                    <a:pt x="16551" y="24456"/>
                  </a:lnTo>
                  <a:cubicBezTo>
                    <a:pt x="18579" y="23819"/>
                    <a:pt x="19221" y="20910"/>
                    <a:pt x="17695" y="19261"/>
                  </a:cubicBezTo>
                  <a:lnTo>
                    <a:pt x="14787" y="16023"/>
                  </a:lnTo>
                  <a:lnTo>
                    <a:pt x="22418" y="13712"/>
                  </a:lnTo>
                  <a:cubicBezTo>
                    <a:pt x="22418" y="13712"/>
                    <a:pt x="23723" y="14403"/>
                    <a:pt x="25002" y="14403"/>
                  </a:cubicBezTo>
                  <a:cubicBezTo>
                    <a:pt x="25033" y="14403"/>
                    <a:pt x="25063" y="14402"/>
                    <a:pt x="25094" y="14401"/>
                  </a:cubicBezTo>
                  <a:cubicBezTo>
                    <a:pt x="27033" y="14349"/>
                    <a:pt x="29961" y="5893"/>
                    <a:pt x="29961" y="5893"/>
                  </a:cubicBezTo>
                  <a:lnTo>
                    <a:pt x="24535" y="932"/>
                  </a:lnTo>
                  <a:cubicBezTo>
                    <a:pt x="24155" y="316"/>
                    <a:pt x="23558" y="1"/>
                    <a:pt x="2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972825" y="1493600"/>
              <a:ext cx="135250" cy="193825"/>
            </a:xfrm>
            <a:custGeom>
              <a:avLst/>
              <a:gdLst/>
              <a:ahLst/>
              <a:cxnLst/>
              <a:rect l="l" t="t" r="r" b="b"/>
              <a:pathLst>
                <a:path w="5410" h="7753" extrusionOk="0">
                  <a:moveTo>
                    <a:pt x="890" y="1"/>
                  </a:moveTo>
                  <a:lnTo>
                    <a:pt x="890" y="1"/>
                  </a:lnTo>
                  <a:cubicBezTo>
                    <a:pt x="1330" y="710"/>
                    <a:pt x="1283" y="1655"/>
                    <a:pt x="806" y="2328"/>
                  </a:cubicBezTo>
                  <a:cubicBezTo>
                    <a:pt x="334" y="2990"/>
                    <a:pt x="0" y="3691"/>
                    <a:pt x="101" y="4576"/>
                  </a:cubicBezTo>
                  <a:cubicBezTo>
                    <a:pt x="318" y="6499"/>
                    <a:pt x="1576" y="7752"/>
                    <a:pt x="2864" y="7752"/>
                  </a:cubicBezTo>
                  <a:cubicBezTo>
                    <a:pt x="3400" y="7752"/>
                    <a:pt x="3941" y="7535"/>
                    <a:pt x="4415" y="7058"/>
                  </a:cubicBezTo>
                  <a:cubicBezTo>
                    <a:pt x="5409" y="6221"/>
                    <a:pt x="4670" y="4928"/>
                    <a:pt x="4167" y="4117"/>
                  </a:cubicBezTo>
                  <a:lnTo>
                    <a:pt x="2358" y="721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3257575" y="1418350"/>
              <a:ext cx="739500" cy="172450"/>
            </a:xfrm>
            <a:custGeom>
              <a:avLst/>
              <a:gdLst/>
              <a:ahLst/>
              <a:cxnLst/>
              <a:rect l="l" t="t" r="r" b="b"/>
              <a:pathLst>
                <a:path w="29580" h="6898" extrusionOk="0">
                  <a:moveTo>
                    <a:pt x="17860" y="0"/>
                  </a:moveTo>
                  <a:cubicBezTo>
                    <a:pt x="10776" y="0"/>
                    <a:pt x="3673" y="703"/>
                    <a:pt x="247" y="2930"/>
                  </a:cubicBezTo>
                  <a:cubicBezTo>
                    <a:pt x="247" y="2930"/>
                    <a:pt x="1" y="6016"/>
                    <a:pt x="1233" y="6705"/>
                  </a:cubicBezTo>
                  <a:cubicBezTo>
                    <a:pt x="1478" y="6842"/>
                    <a:pt x="1705" y="6897"/>
                    <a:pt x="1912" y="6897"/>
                  </a:cubicBezTo>
                  <a:cubicBezTo>
                    <a:pt x="2749" y="6897"/>
                    <a:pt x="3256" y="5996"/>
                    <a:pt x="3256" y="5996"/>
                  </a:cubicBezTo>
                  <a:cubicBezTo>
                    <a:pt x="3256" y="5996"/>
                    <a:pt x="3430" y="6058"/>
                    <a:pt x="3704" y="6058"/>
                  </a:cubicBezTo>
                  <a:cubicBezTo>
                    <a:pt x="3835" y="6058"/>
                    <a:pt x="3989" y="6044"/>
                    <a:pt x="4157" y="6002"/>
                  </a:cubicBezTo>
                  <a:cubicBezTo>
                    <a:pt x="4679" y="5871"/>
                    <a:pt x="4716" y="3970"/>
                    <a:pt x="4716" y="3970"/>
                  </a:cubicBezTo>
                  <a:cubicBezTo>
                    <a:pt x="4716" y="3970"/>
                    <a:pt x="7925" y="3224"/>
                    <a:pt x="12009" y="3224"/>
                  </a:cubicBezTo>
                  <a:cubicBezTo>
                    <a:pt x="14913" y="3224"/>
                    <a:pt x="18260" y="3601"/>
                    <a:pt x="21210" y="4893"/>
                  </a:cubicBezTo>
                  <a:cubicBezTo>
                    <a:pt x="22790" y="5585"/>
                    <a:pt x="24480" y="6195"/>
                    <a:pt x="26071" y="6195"/>
                  </a:cubicBezTo>
                  <a:cubicBezTo>
                    <a:pt x="26667" y="6195"/>
                    <a:pt x="27250" y="6109"/>
                    <a:pt x="27807" y="5910"/>
                  </a:cubicBezTo>
                  <a:cubicBezTo>
                    <a:pt x="28724" y="5580"/>
                    <a:pt x="29400" y="4689"/>
                    <a:pt x="29579" y="3614"/>
                  </a:cubicBezTo>
                  <a:cubicBezTo>
                    <a:pt x="29579" y="3614"/>
                    <a:pt x="28021" y="96"/>
                    <a:pt x="18974" y="6"/>
                  </a:cubicBezTo>
                  <a:cubicBezTo>
                    <a:pt x="18603" y="2"/>
                    <a:pt x="18231" y="0"/>
                    <a:pt x="17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3678025" y="1799125"/>
              <a:ext cx="113700" cy="90875"/>
            </a:xfrm>
            <a:custGeom>
              <a:avLst/>
              <a:gdLst/>
              <a:ahLst/>
              <a:cxnLst/>
              <a:rect l="l" t="t" r="r" b="b"/>
              <a:pathLst>
                <a:path w="4548" h="3635" extrusionOk="0">
                  <a:moveTo>
                    <a:pt x="171" y="0"/>
                  </a:moveTo>
                  <a:cubicBezTo>
                    <a:pt x="74" y="0"/>
                    <a:pt x="1" y="145"/>
                    <a:pt x="87" y="240"/>
                  </a:cubicBezTo>
                  <a:lnTo>
                    <a:pt x="3121" y="3634"/>
                  </a:lnTo>
                  <a:lnTo>
                    <a:pt x="4548" y="3203"/>
                  </a:lnTo>
                  <a:lnTo>
                    <a:pt x="239" y="25"/>
                  </a:lnTo>
                  <a:cubicBezTo>
                    <a:pt x="216" y="8"/>
                    <a:pt x="193" y="0"/>
                    <a:pt x="171" y="0"/>
                  </a:cubicBezTo>
                  <a:close/>
                </a:path>
              </a:pathLst>
            </a:custGeom>
            <a:solidFill>
              <a:srgbClr val="A71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4016650" y="1560350"/>
              <a:ext cx="75950" cy="78850"/>
            </a:xfrm>
            <a:custGeom>
              <a:avLst/>
              <a:gdLst/>
              <a:ahLst/>
              <a:cxnLst/>
              <a:rect l="l" t="t" r="r" b="b"/>
              <a:pathLst>
                <a:path w="3038" h="3154" extrusionOk="0">
                  <a:moveTo>
                    <a:pt x="609" y="1"/>
                  </a:moveTo>
                  <a:cubicBezTo>
                    <a:pt x="609" y="1"/>
                    <a:pt x="526" y="124"/>
                    <a:pt x="409" y="330"/>
                  </a:cubicBezTo>
                  <a:cubicBezTo>
                    <a:pt x="255" y="596"/>
                    <a:pt x="120" y="871"/>
                    <a:pt x="0" y="1156"/>
                  </a:cubicBezTo>
                  <a:cubicBezTo>
                    <a:pt x="353" y="1582"/>
                    <a:pt x="748" y="1975"/>
                    <a:pt x="1175" y="2325"/>
                  </a:cubicBezTo>
                  <a:cubicBezTo>
                    <a:pt x="1586" y="2661"/>
                    <a:pt x="2040" y="2940"/>
                    <a:pt x="2524" y="3154"/>
                  </a:cubicBezTo>
                  <a:cubicBezTo>
                    <a:pt x="2668" y="2903"/>
                    <a:pt x="2795" y="2643"/>
                    <a:pt x="2903" y="2376"/>
                  </a:cubicBezTo>
                  <a:cubicBezTo>
                    <a:pt x="2992" y="2164"/>
                    <a:pt x="3038" y="2023"/>
                    <a:pt x="3038" y="2023"/>
                  </a:cubicBezTo>
                  <a:lnTo>
                    <a:pt x="1824" y="1012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007100" y="1589200"/>
              <a:ext cx="72700" cy="79425"/>
            </a:xfrm>
            <a:custGeom>
              <a:avLst/>
              <a:gdLst/>
              <a:ahLst/>
              <a:cxnLst/>
              <a:rect l="l" t="t" r="r" b="b"/>
              <a:pathLst>
                <a:path w="2908" h="3177" extrusionOk="0">
                  <a:moveTo>
                    <a:pt x="382" y="0"/>
                  </a:moveTo>
                  <a:cubicBezTo>
                    <a:pt x="174" y="509"/>
                    <a:pt x="1" y="1114"/>
                    <a:pt x="43" y="1672"/>
                  </a:cubicBezTo>
                  <a:cubicBezTo>
                    <a:pt x="86" y="2231"/>
                    <a:pt x="344" y="2743"/>
                    <a:pt x="997" y="3061"/>
                  </a:cubicBezTo>
                  <a:cubicBezTo>
                    <a:pt x="1160" y="3141"/>
                    <a:pt x="1316" y="3176"/>
                    <a:pt x="1465" y="3176"/>
                  </a:cubicBezTo>
                  <a:cubicBezTo>
                    <a:pt x="1696" y="3176"/>
                    <a:pt x="1909" y="3092"/>
                    <a:pt x="2104" y="2955"/>
                  </a:cubicBezTo>
                  <a:cubicBezTo>
                    <a:pt x="2424" y="2730"/>
                    <a:pt x="2696" y="2364"/>
                    <a:pt x="2908" y="2000"/>
                  </a:cubicBezTo>
                  <a:cubicBezTo>
                    <a:pt x="2422" y="1786"/>
                    <a:pt x="1968" y="1507"/>
                    <a:pt x="1559" y="1171"/>
                  </a:cubicBezTo>
                  <a:cubicBezTo>
                    <a:pt x="1130" y="819"/>
                    <a:pt x="737" y="428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3976925" y="1333475"/>
              <a:ext cx="85825" cy="106875"/>
            </a:xfrm>
            <a:custGeom>
              <a:avLst/>
              <a:gdLst/>
              <a:ahLst/>
              <a:cxnLst/>
              <a:rect l="l" t="t" r="r" b="b"/>
              <a:pathLst>
                <a:path w="3433" h="4275" extrusionOk="0">
                  <a:moveTo>
                    <a:pt x="1848" y="1"/>
                  </a:moveTo>
                  <a:cubicBezTo>
                    <a:pt x="1082" y="1"/>
                    <a:pt x="511" y="748"/>
                    <a:pt x="268" y="1612"/>
                  </a:cubicBezTo>
                  <a:cubicBezTo>
                    <a:pt x="0" y="2553"/>
                    <a:pt x="123" y="3632"/>
                    <a:pt x="801" y="4019"/>
                  </a:cubicBezTo>
                  <a:cubicBezTo>
                    <a:pt x="1125" y="4204"/>
                    <a:pt x="1418" y="4274"/>
                    <a:pt x="1675" y="4274"/>
                  </a:cubicBezTo>
                  <a:cubicBezTo>
                    <a:pt x="1956" y="4274"/>
                    <a:pt x="2195" y="4191"/>
                    <a:pt x="2387" y="4081"/>
                  </a:cubicBezTo>
                  <a:cubicBezTo>
                    <a:pt x="2610" y="3950"/>
                    <a:pt x="2803" y="3773"/>
                    <a:pt x="2953" y="3561"/>
                  </a:cubicBezTo>
                  <a:lnTo>
                    <a:pt x="3128" y="2835"/>
                  </a:lnTo>
                  <a:lnTo>
                    <a:pt x="3304" y="2112"/>
                  </a:lnTo>
                  <a:cubicBezTo>
                    <a:pt x="3304" y="2112"/>
                    <a:pt x="3433" y="1667"/>
                    <a:pt x="3342" y="1184"/>
                  </a:cubicBezTo>
                  <a:cubicBezTo>
                    <a:pt x="3252" y="700"/>
                    <a:pt x="2943" y="178"/>
                    <a:pt x="2067" y="20"/>
                  </a:cubicBezTo>
                  <a:cubicBezTo>
                    <a:pt x="1992" y="7"/>
                    <a:pt x="191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4003800" y="1203825"/>
              <a:ext cx="343600" cy="456675"/>
            </a:xfrm>
            <a:custGeom>
              <a:avLst/>
              <a:gdLst/>
              <a:ahLst/>
              <a:cxnLst/>
              <a:rect l="l" t="t" r="r" b="b"/>
              <a:pathLst>
                <a:path w="13744" h="18267" extrusionOk="0">
                  <a:moveTo>
                    <a:pt x="7810" y="1"/>
                  </a:moveTo>
                  <a:cubicBezTo>
                    <a:pt x="7048" y="1"/>
                    <a:pt x="6298" y="174"/>
                    <a:pt x="5603" y="499"/>
                  </a:cubicBezTo>
                  <a:cubicBezTo>
                    <a:pt x="4234" y="1140"/>
                    <a:pt x="3080" y="2375"/>
                    <a:pt x="2466" y="4051"/>
                  </a:cubicBezTo>
                  <a:lnTo>
                    <a:pt x="1529" y="6607"/>
                  </a:lnTo>
                  <a:lnTo>
                    <a:pt x="593" y="9163"/>
                  </a:lnTo>
                  <a:cubicBezTo>
                    <a:pt x="2" y="10787"/>
                    <a:pt x="0" y="12568"/>
                    <a:pt x="586" y="14194"/>
                  </a:cubicBezTo>
                  <a:cubicBezTo>
                    <a:pt x="1150" y="15750"/>
                    <a:pt x="2236" y="17062"/>
                    <a:pt x="3712" y="17759"/>
                  </a:cubicBezTo>
                  <a:cubicBezTo>
                    <a:pt x="4439" y="18103"/>
                    <a:pt x="5193" y="18266"/>
                    <a:pt x="5935" y="18266"/>
                  </a:cubicBezTo>
                  <a:cubicBezTo>
                    <a:pt x="6697" y="18266"/>
                    <a:pt x="7446" y="18094"/>
                    <a:pt x="8140" y="17769"/>
                  </a:cubicBezTo>
                  <a:cubicBezTo>
                    <a:pt x="9510" y="17128"/>
                    <a:pt x="10663" y="15893"/>
                    <a:pt x="11278" y="14217"/>
                  </a:cubicBezTo>
                  <a:lnTo>
                    <a:pt x="12214" y="11661"/>
                  </a:lnTo>
                  <a:lnTo>
                    <a:pt x="13150" y="9105"/>
                  </a:lnTo>
                  <a:cubicBezTo>
                    <a:pt x="13742" y="7479"/>
                    <a:pt x="13743" y="5700"/>
                    <a:pt x="13158" y="4072"/>
                  </a:cubicBezTo>
                  <a:cubicBezTo>
                    <a:pt x="12594" y="2518"/>
                    <a:pt x="11507" y="1206"/>
                    <a:pt x="10032" y="508"/>
                  </a:cubicBezTo>
                  <a:cubicBezTo>
                    <a:pt x="9305" y="164"/>
                    <a:pt x="8551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4035725" y="1199100"/>
              <a:ext cx="313500" cy="200875"/>
            </a:xfrm>
            <a:custGeom>
              <a:avLst/>
              <a:gdLst/>
              <a:ahLst/>
              <a:cxnLst/>
              <a:rect l="l" t="t" r="r" b="b"/>
              <a:pathLst>
                <a:path w="12540" h="8035" extrusionOk="0">
                  <a:moveTo>
                    <a:pt x="5791" y="0"/>
                  </a:moveTo>
                  <a:cubicBezTo>
                    <a:pt x="5151" y="0"/>
                    <a:pt x="4536" y="110"/>
                    <a:pt x="4003" y="360"/>
                  </a:cubicBezTo>
                  <a:cubicBezTo>
                    <a:pt x="2633" y="1000"/>
                    <a:pt x="1252" y="2317"/>
                    <a:pt x="638" y="3995"/>
                  </a:cubicBezTo>
                  <a:lnTo>
                    <a:pt x="0" y="5247"/>
                  </a:lnTo>
                  <a:cubicBezTo>
                    <a:pt x="360" y="5505"/>
                    <a:pt x="815" y="6060"/>
                    <a:pt x="1231" y="6280"/>
                  </a:cubicBezTo>
                  <a:cubicBezTo>
                    <a:pt x="3376" y="7416"/>
                    <a:pt x="6164" y="8035"/>
                    <a:pt x="8646" y="8035"/>
                  </a:cubicBezTo>
                  <a:cubicBezTo>
                    <a:pt x="10117" y="8035"/>
                    <a:pt x="11481" y="7817"/>
                    <a:pt x="12540" y="7362"/>
                  </a:cubicBezTo>
                  <a:cubicBezTo>
                    <a:pt x="12540" y="7362"/>
                    <a:pt x="12445" y="5817"/>
                    <a:pt x="11881" y="4261"/>
                  </a:cubicBezTo>
                  <a:cubicBezTo>
                    <a:pt x="11317" y="2705"/>
                    <a:pt x="10230" y="1395"/>
                    <a:pt x="8755" y="697"/>
                  </a:cubicBezTo>
                  <a:cubicBezTo>
                    <a:pt x="7854" y="271"/>
                    <a:pt x="6793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043675" y="1328575"/>
              <a:ext cx="101575" cy="106100"/>
            </a:xfrm>
            <a:custGeom>
              <a:avLst/>
              <a:gdLst/>
              <a:ahLst/>
              <a:cxnLst/>
              <a:rect l="l" t="t" r="r" b="b"/>
              <a:pathLst>
                <a:path w="4063" h="4244" extrusionOk="0">
                  <a:moveTo>
                    <a:pt x="2400" y="1"/>
                  </a:moveTo>
                  <a:cubicBezTo>
                    <a:pt x="1779" y="1"/>
                    <a:pt x="1043" y="148"/>
                    <a:pt x="297" y="631"/>
                  </a:cubicBezTo>
                  <a:cubicBezTo>
                    <a:pt x="297" y="631"/>
                    <a:pt x="896" y="1806"/>
                    <a:pt x="60" y="3928"/>
                  </a:cubicBezTo>
                  <a:cubicBezTo>
                    <a:pt x="1" y="4077"/>
                    <a:pt x="100" y="4243"/>
                    <a:pt x="239" y="4243"/>
                  </a:cubicBezTo>
                  <a:cubicBezTo>
                    <a:pt x="246" y="4243"/>
                    <a:pt x="253" y="4243"/>
                    <a:pt x="260" y="4242"/>
                  </a:cubicBezTo>
                  <a:cubicBezTo>
                    <a:pt x="1034" y="4142"/>
                    <a:pt x="2959" y="3568"/>
                    <a:pt x="4062" y="363"/>
                  </a:cubicBezTo>
                  <a:cubicBezTo>
                    <a:pt x="4062" y="363"/>
                    <a:pt x="3373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102850" y="1357725"/>
              <a:ext cx="215800" cy="218025"/>
            </a:xfrm>
            <a:custGeom>
              <a:avLst/>
              <a:gdLst/>
              <a:ahLst/>
              <a:cxnLst/>
              <a:rect l="l" t="t" r="r" b="b"/>
              <a:pathLst>
                <a:path w="8632" h="8721" extrusionOk="0">
                  <a:moveTo>
                    <a:pt x="139" y="0"/>
                  </a:moveTo>
                  <a:cubicBezTo>
                    <a:pt x="131" y="0"/>
                    <a:pt x="125" y="3"/>
                    <a:pt x="123" y="8"/>
                  </a:cubicBezTo>
                  <a:cubicBezTo>
                    <a:pt x="0" y="326"/>
                    <a:pt x="536" y="3750"/>
                    <a:pt x="1077" y="5026"/>
                  </a:cubicBezTo>
                  <a:cubicBezTo>
                    <a:pt x="1618" y="6303"/>
                    <a:pt x="2558" y="7320"/>
                    <a:pt x="3654" y="7670"/>
                  </a:cubicBezTo>
                  <a:cubicBezTo>
                    <a:pt x="3837" y="7733"/>
                    <a:pt x="4032" y="7760"/>
                    <a:pt x="4233" y="7760"/>
                  </a:cubicBezTo>
                  <a:cubicBezTo>
                    <a:pt x="5481" y="7760"/>
                    <a:pt x="6956" y="6719"/>
                    <a:pt x="6956" y="6719"/>
                  </a:cubicBezTo>
                  <a:lnTo>
                    <a:pt x="6956" y="6719"/>
                  </a:lnTo>
                  <a:cubicBezTo>
                    <a:pt x="6956" y="6719"/>
                    <a:pt x="6913" y="7329"/>
                    <a:pt x="6917" y="7874"/>
                  </a:cubicBezTo>
                  <a:cubicBezTo>
                    <a:pt x="6919" y="8318"/>
                    <a:pt x="6953" y="8720"/>
                    <a:pt x="7064" y="8720"/>
                  </a:cubicBezTo>
                  <a:cubicBezTo>
                    <a:pt x="7090" y="8720"/>
                    <a:pt x="7120" y="8699"/>
                    <a:pt x="7154" y="8651"/>
                  </a:cubicBezTo>
                  <a:cubicBezTo>
                    <a:pt x="7154" y="8651"/>
                    <a:pt x="7532" y="8025"/>
                    <a:pt x="7873" y="7345"/>
                  </a:cubicBezTo>
                  <a:cubicBezTo>
                    <a:pt x="8214" y="6663"/>
                    <a:pt x="8632" y="5673"/>
                    <a:pt x="8483" y="5457"/>
                  </a:cubicBezTo>
                  <a:cubicBezTo>
                    <a:pt x="8460" y="5422"/>
                    <a:pt x="8391" y="5384"/>
                    <a:pt x="8298" y="5349"/>
                  </a:cubicBezTo>
                  <a:cubicBezTo>
                    <a:pt x="7682" y="5105"/>
                    <a:pt x="7087" y="4800"/>
                    <a:pt x="6536" y="4401"/>
                  </a:cubicBezTo>
                  <a:cubicBezTo>
                    <a:pt x="4578" y="2981"/>
                    <a:pt x="434" y="0"/>
                    <a:pt x="13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161575" y="1436550"/>
              <a:ext cx="77275" cy="81650"/>
            </a:xfrm>
            <a:custGeom>
              <a:avLst/>
              <a:gdLst/>
              <a:ahLst/>
              <a:cxnLst/>
              <a:rect l="l" t="t" r="r" b="b"/>
              <a:pathLst>
                <a:path w="3091" h="3266" extrusionOk="0">
                  <a:moveTo>
                    <a:pt x="175" y="1"/>
                  </a:moveTo>
                  <a:cubicBezTo>
                    <a:pt x="86" y="1"/>
                    <a:pt x="0" y="78"/>
                    <a:pt x="9" y="183"/>
                  </a:cubicBezTo>
                  <a:cubicBezTo>
                    <a:pt x="74" y="992"/>
                    <a:pt x="417" y="1755"/>
                    <a:pt x="978" y="2343"/>
                  </a:cubicBezTo>
                  <a:cubicBezTo>
                    <a:pt x="1540" y="2924"/>
                    <a:pt x="2209" y="3221"/>
                    <a:pt x="2894" y="3265"/>
                  </a:cubicBezTo>
                  <a:cubicBezTo>
                    <a:pt x="2897" y="3265"/>
                    <a:pt x="2900" y="3265"/>
                    <a:pt x="2902" y="3265"/>
                  </a:cubicBezTo>
                  <a:cubicBezTo>
                    <a:pt x="3021" y="3265"/>
                    <a:pt x="3091" y="3097"/>
                    <a:pt x="3012" y="2992"/>
                  </a:cubicBezTo>
                  <a:cubicBezTo>
                    <a:pt x="2214" y="1905"/>
                    <a:pt x="1296" y="913"/>
                    <a:pt x="271" y="37"/>
                  </a:cubicBezTo>
                  <a:cubicBezTo>
                    <a:pt x="242" y="12"/>
                    <a:pt x="208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4134875" y="1554950"/>
              <a:ext cx="83175" cy="81800"/>
            </a:xfrm>
            <a:custGeom>
              <a:avLst/>
              <a:gdLst/>
              <a:ahLst/>
              <a:cxnLst/>
              <a:rect l="l" t="t" r="r" b="b"/>
              <a:pathLst>
                <a:path w="3327" h="3272" extrusionOk="0">
                  <a:moveTo>
                    <a:pt x="466" y="1"/>
                  </a:moveTo>
                  <a:cubicBezTo>
                    <a:pt x="439" y="1"/>
                    <a:pt x="413" y="5"/>
                    <a:pt x="387" y="12"/>
                  </a:cubicBezTo>
                  <a:cubicBezTo>
                    <a:pt x="293" y="41"/>
                    <a:pt x="218" y="113"/>
                    <a:pt x="183" y="205"/>
                  </a:cubicBezTo>
                  <a:cubicBezTo>
                    <a:pt x="106" y="394"/>
                    <a:pt x="54" y="590"/>
                    <a:pt x="27" y="792"/>
                  </a:cubicBezTo>
                  <a:cubicBezTo>
                    <a:pt x="2" y="993"/>
                    <a:pt x="0" y="1197"/>
                    <a:pt x="25" y="1397"/>
                  </a:cubicBezTo>
                  <a:cubicBezTo>
                    <a:pt x="129" y="1377"/>
                    <a:pt x="235" y="1367"/>
                    <a:pt x="340" y="1367"/>
                  </a:cubicBezTo>
                  <a:cubicBezTo>
                    <a:pt x="483" y="1367"/>
                    <a:pt x="625" y="1385"/>
                    <a:pt x="763" y="1420"/>
                  </a:cubicBezTo>
                  <a:cubicBezTo>
                    <a:pt x="1017" y="1488"/>
                    <a:pt x="1256" y="1611"/>
                    <a:pt x="1458" y="1783"/>
                  </a:cubicBezTo>
                  <a:lnTo>
                    <a:pt x="1485" y="1806"/>
                  </a:lnTo>
                  <a:lnTo>
                    <a:pt x="1514" y="1831"/>
                  </a:lnTo>
                  <a:cubicBezTo>
                    <a:pt x="1726" y="2010"/>
                    <a:pt x="1899" y="2229"/>
                    <a:pt x="2025" y="2476"/>
                  </a:cubicBezTo>
                  <a:cubicBezTo>
                    <a:pt x="2152" y="2724"/>
                    <a:pt x="2233" y="2994"/>
                    <a:pt x="2265" y="3271"/>
                  </a:cubicBezTo>
                  <a:cubicBezTo>
                    <a:pt x="2441" y="3237"/>
                    <a:pt x="2612" y="3175"/>
                    <a:pt x="2770" y="3088"/>
                  </a:cubicBezTo>
                  <a:cubicBezTo>
                    <a:pt x="2936" y="2996"/>
                    <a:pt x="3086" y="2880"/>
                    <a:pt x="3219" y="2744"/>
                  </a:cubicBezTo>
                  <a:cubicBezTo>
                    <a:pt x="3290" y="2667"/>
                    <a:pt x="3327" y="2566"/>
                    <a:pt x="3319" y="2462"/>
                  </a:cubicBezTo>
                  <a:cubicBezTo>
                    <a:pt x="3317" y="2360"/>
                    <a:pt x="3271" y="2264"/>
                    <a:pt x="3194" y="2197"/>
                  </a:cubicBezTo>
                  <a:lnTo>
                    <a:pt x="1921" y="1133"/>
                  </a:lnTo>
                  <a:lnTo>
                    <a:pt x="647" y="70"/>
                  </a:lnTo>
                  <a:cubicBezTo>
                    <a:pt x="596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135450" y="1589150"/>
              <a:ext cx="56025" cy="48375"/>
            </a:xfrm>
            <a:custGeom>
              <a:avLst/>
              <a:gdLst/>
              <a:ahLst/>
              <a:cxnLst/>
              <a:rect l="l" t="t" r="r" b="b"/>
              <a:pathLst>
                <a:path w="2241" h="1935" extrusionOk="0">
                  <a:moveTo>
                    <a:pt x="315" y="1"/>
                  </a:moveTo>
                  <a:cubicBezTo>
                    <a:pt x="210" y="1"/>
                    <a:pt x="104" y="11"/>
                    <a:pt x="0" y="31"/>
                  </a:cubicBezTo>
                  <a:cubicBezTo>
                    <a:pt x="33" y="309"/>
                    <a:pt x="114" y="576"/>
                    <a:pt x="241" y="825"/>
                  </a:cubicBezTo>
                  <a:cubicBezTo>
                    <a:pt x="366" y="1073"/>
                    <a:pt x="540" y="1293"/>
                    <a:pt x="751" y="1472"/>
                  </a:cubicBezTo>
                  <a:lnTo>
                    <a:pt x="780" y="1495"/>
                  </a:lnTo>
                  <a:lnTo>
                    <a:pt x="807" y="1520"/>
                  </a:lnTo>
                  <a:cubicBezTo>
                    <a:pt x="1010" y="1690"/>
                    <a:pt x="1246" y="1813"/>
                    <a:pt x="1503" y="1880"/>
                  </a:cubicBezTo>
                  <a:cubicBezTo>
                    <a:pt x="1641" y="1917"/>
                    <a:pt x="1783" y="1935"/>
                    <a:pt x="1926" y="1935"/>
                  </a:cubicBezTo>
                  <a:cubicBezTo>
                    <a:pt x="2031" y="1935"/>
                    <a:pt x="2136" y="1925"/>
                    <a:pt x="2240" y="1905"/>
                  </a:cubicBezTo>
                  <a:cubicBezTo>
                    <a:pt x="2208" y="1628"/>
                    <a:pt x="2127" y="1358"/>
                    <a:pt x="2002" y="1110"/>
                  </a:cubicBezTo>
                  <a:cubicBezTo>
                    <a:pt x="1876" y="863"/>
                    <a:pt x="1701" y="644"/>
                    <a:pt x="1489" y="465"/>
                  </a:cubicBezTo>
                  <a:lnTo>
                    <a:pt x="1462" y="440"/>
                  </a:lnTo>
                  <a:lnTo>
                    <a:pt x="1433" y="416"/>
                  </a:lnTo>
                  <a:cubicBezTo>
                    <a:pt x="1231" y="245"/>
                    <a:pt x="994" y="122"/>
                    <a:pt x="738" y="54"/>
                  </a:cubicBezTo>
                  <a:cubicBezTo>
                    <a:pt x="600" y="19"/>
                    <a:pt x="458" y="1"/>
                    <a:pt x="315" y="1"/>
                  </a:cubicBezTo>
                  <a:close/>
                </a:path>
              </a:pathLst>
            </a:custGeom>
            <a:solidFill>
              <a:srgbClr val="E43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3875175" y="1718350"/>
              <a:ext cx="144925" cy="65175"/>
            </a:xfrm>
            <a:custGeom>
              <a:avLst/>
              <a:gdLst/>
              <a:ahLst/>
              <a:cxnLst/>
              <a:rect l="l" t="t" r="r" b="b"/>
              <a:pathLst>
                <a:path w="5797" h="2607" extrusionOk="0">
                  <a:moveTo>
                    <a:pt x="1738" y="0"/>
                  </a:moveTo>
                  <a:cubicBezTo>
                    <a:pt x="1721" y="0"/>
                    <a:pt x="1704" y="4"/>
                    <a:pt x="1687" y="12"/>
                  </a:cubicBezTo>
                  <a:cubicBezTo>
                    <a:pt x="1664" y="23"/>
                    <a:pt x="1645" y="43"/>
                    <a:pt x="1632" y="66"/>
                  </a:cubicBezTo>
                  <a:cubicBezTo>
                    <a:pt x="1618" y="89"/>
                    <a:pt x="1610" y="116"/>
                    <a:pt x="1610" y="143"/>
                  </a:cubicBezTo>
                  <a:cubicBezTo>
                    <a:pt x="1612" y="172"/>
                    <a:pt x="1622" y="201"/>
                    <a:pt x="1637" y="226"/>
                  </a:cubicBezTo>
                  <a:lnTo>
                    <a:pt x="1882" y="597"/>
                  </a:lnTo>
                  <a:lnTo>
                    <a:pt x="2129" y="971"/>
                  </a:lnTo>
                  <a:lnTo>
                    <a:pt x="1117" y="1187"/>
                  </a:lnTo>
                  <a:lnTo>
                    <a:pt x="106" y="1405"/>
                  </a:lnTo>
                  <a:cubicBezTo>
                    <a:pt x="73" y="1410"/>
                    <a:pt x="44" y="1432"/>
                    <a:pt x="27" y="1460"/>
                  </a:cubicBezTo>
                  <a:cubicBezTo>
                    <a:pt x="8" y="1491"/>
                    <a:pt x="0" y="1528"/>
                    <a:pt x="6" y="1563"/>
                  </a:cubicBezTo>
                  <a:cubicBezTo>
                    <a:pt x="8" y="1578"/>
                    <a:pt x="12" y="1593"/>
                    <a:pt x="17" y="1607"/>
                  </a:cubicBezTo>
                  <a:cubicBezTo>
                    <a:pt x="23" y="1622"/>
                    <a:pt x="29" y="1638"/>
                    <a:pt x="39" y="1651"/>
                  </a:cubicBezTo>
                  <a:cubicBezTo>
                    <a:pt x="46" y="1665"/>
                    <a:pt x="58" y="1678"/>
                    <a:pt x="69" y="1688"/>
                  </a:cubicBezTo>
                  <a:cubicBezTo>
                    <a:pt x="81" y="1697"/>
                    <a:pt x="93" y="1705"/>
                    <a:pt x="108" y="1709"/>
                  </a:cubicBezTo>
                  <a:lnTo>
                    <a:pt x="2086" y="2156"/>
                  </a:lnTo>
                  <a:lnTo>
                    <a:pt x="4064" y="2605"/>
                  </a:lnTo>
                  <a:cubicBezTo>
                    <a:pt x="4071" y="2606"/>
                    <a:pt x="4079" y="2606"/>
                    <a:pt x="4086" y="2606"/>
                  </a:cubicBezTo>
                  <a:cubicBezTo>
                    <a:pt x="4103" y="2606"/>
                    <a:pt x="4121" y="2603"/>
                    <a:pt x="4136" y="2595"/>
                  </a:cubicBezTo>
                  <a:cubicBezTo>
                    <a:pt x="4161" y="2583"/>
                    <a:pt x="4180" y="2564"/>
                    <a:pt x="4192" y="2541"/>
                  </a:cubicBezTo>
                  <a:cubicBezTo>
                    <a:pt x="4220" y="2491"/>
                    <a:pt x="4217" y="2429"/>
                    <a:pt x="4186" y="2381"/>
                  </a:cubicBezTo>
                  <a:lnTo>
                    <a:pt x="3939" y="2006"/>
                  </a:lnTo>
                  <a:lnTo>
                    <a:pt x="3693" y="1632"/>
                  </a:lnTo>
                  <a:lnTo>
                    <a:pt x="4692" y="1418"/>
                  </a:lnTo>
                  <a:lnTo>
                    <a:pt x="5694" y="1204"/>
                  </a:lnTo>
                  <a:cubicBezTo>
                    <a:pt x="5723" y="1197"/>
                    <a:pt x="5750" y="1179"/>
                    <a:pt x="5769" y="1152"/>
                  </a:cubicBezTo>
                  <a:cubicBezTo>
                    <a:pt x="5786" y="1123"/>
                    <a:pt x="5796" y="1091"/>
                    <a:pt x="5794" y="1056"/>
                  </a:cubicBezTo>
                  <a:cubicBezTo>
                    <a:pt x="5792" y="1021"/>
                    <a:pt x="5781" y="987"/>
                    <a:pt x="5763" y="956"/>
                  </a:cubicBezTo>
                  <a:cubicBezTo>
                    <a:pt x="5748" y="927"/>
                    <a:pt x="5723" y="904"/>
                    <a:pt x="5692" y="894"/>
                  </a:cubicBezTo>
                  <a:lnTo>
                    <a:pt x="3727" y="449"/>
                  </a:lnTo>
                  <a:lnTo>
                    <a:pt x="1761" y="2"/>
                  </a:lnTo>
                  <a:cubicBezTo>
                    <a:pt x="1753" y="1"/>
                    <a:pt x="1746" y="0"/>
                    <a:pt x="1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4046800" y="1188450"/>
              <a:ext cx="373275" cy="250450"/>
            </a:xfrm>
            <a:custGeom>
              <a:avLst/>
              <a:gdLst/>
              <a:ahLst/>
              <a:cxnLst/>
              <a:rect l="l" t="t" r="r" b="b"/>
              <a:pathLst>
                <a:path w="14931" h="10018" extrusionOk="0">
                  <a:moveTo>
                    <a:pt x="7043" y="1"/>
                  </a:moveTo>
                  <a:cubicBezTo>
                    <a:pt x="5855" y="1"/>
                    <a:pt x="4633" y="205"/>
                    <a:pt x="3560" y="784"/>
                  </a:cubicBezTo>
                  <a:cubicBezTo>
                    <a:pt x="0" y="2707"/>
                    <a:pt x="7345" y="5496"/>
                    <a:pt x="7628" y="5600"/>
                  </a:cubicBezTo>
                  <a:cubicBezTo>
                    <a:pt x="7634" y="5602"/>
                    <a:pt x="7639" y="5604"/>
                    <a:pt x="7645" y="5606"/>
                  </a:cubicBezTo>
                  <a:lnTo>
                    <a:pt x="12295" y="6247"/>
                  </a:lnTo>
                  <a:cubicBezTo>
                    <a:pt x="12307" y="6249"/>
                    <a:pt x="12320" y="6253"/>
                    <a:pt x="12330" y="6261"/>
                  </a:cubicBezTo>
                  <a:cubicBezTo>
                    <a:pt x="12499" y="6372"/>
                    <a:pt x="14015" y="7441"/>
                    <a:pt x="14410" y="9930"/>
                  </a:cubicBezTo>
                  <a:cubicBezTo>
                    <a:pt x="14419" y="9988"/>
                    <a:pt x="14460" y="10017"/>
                    <a:pt x="14501" y="10017"/>
                  </a:cubicBezTo>
                  <a:cubicBezTo>
                    <a:pt x="14540" y="10017"/>
                    <a:pt x="14580" y="9990"/>
                    <a:pt x="14589" y="9934"/>
                  </a:cubicBezTo>
                  <a:cubicBezTo>
                    <a:pt x="14757" y="8946"/>
                    <a:pt x="14930" y="6727"/>
                    <a:pt x="13734" y="4444"/>
                  </a:cubicBezTo>
                  <a:cubicBezTo>
                    <a:pt x="12701" y="2474"/>
                    <a:pt x="11024" y="1680"/>
                    <a:pt x="9953" y="1362"/>
                  </a:cubicBezTo>
                  <a:cubicBezTo>
                    <a:pt x="9851" y="1332"/>
                    <a:pt x="9870" y="1156"/>
                    <a:pt x="9978" y="1156"/>
                  </a:cubicBezTo>
                  <a:lnTo>
                    <a:pt x="11958" y="1156"/>
                  </a:lnTo>
                  <a:cubicBezTo>
                    <a:pt x="12062" y="1156"/>
                    <a:pt x="12087" y="991"/>
                    <a:pt x="11989" y="954"/>
                  </a:cubicBezTo>
                  <a:cubicBezTo>
                    <a:pt x="11085" y="622"/>
                    <a:pt x="9115" y="1"/>
                    <a:pt x="7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45;p28">
            <a:extLst>
              <a:ext uri="{FF2B5EF4-FFF2-40B4-BE49-F238E27FC236}">
                <a16:creationId xmlns:a16="http://schemas.microsoft.com/office/drawing/2014/main" id="{55BBE92C-4E72-4CFB-AF8F-05776B795D67}"/>
              </a:ext>
            </a:extLst>
          </p:cNvPr>
          <p:cNvSpPr txBox="1">
            <a:spLocks/>
          </p:cNvSpPr>
          <p:nvPr/>
        </p:nvSpPr>
        <p:spPr>
          <a:xfrm>
            <a:off x="3010640" y="2205854"/>
            <a:ext cx="4711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ЗДРАВСТВУЙТЕ И ДО СВИДАНИЯ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277832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Первое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Второе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Третье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Четвертое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Пятое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Шестое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Седьмое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Восьмое</a:t>
            </a:r>
          </a:p>
          <a:p>
            <a:pPr marL="514350" indent="-514350">
              <a:buAutoNum type="arabicPlain"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Девятое</a:t>
            </a:r>
          </a:p>
          <a:p>
            <a:pPr marL="514350" indent="-514350">
              <a:buAutoNum type="arabicPlain"/>
            </a:pP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десятое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4267930" y="126742"/>
            <a:ext cx="2031325" cy="69865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Января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Февраля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Марта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Апреля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Июня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Сентября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Октября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Ноября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декабря</a:t>
            </a: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1A5F44B-9560-E248-5D45-FE0E4FC15FC0}"/>
              </a:ext>
            </a:extLst>
          </p:cNvPr>
          <p:cNvSpPr txBox="1"/>
          <p:nvPr/>
        </p:nvSpPr>
        <p:spPr>
          <a:xfrm rot="16200000">
            <a:off x="-1954473" y="2173456"/>
            <a:ext cx="483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Какое </a:t>
            </a:r>
            <a:r>
              <a:rPr lang="ru-RU" sz="5400" b="1" dirty="0">
                <a:solidFill>
                  <a:schemeClr val="bg1"/>
                </a:solidFill>
              </a:rPr>
              <a:t>число?</a:t>
            </a:r>
            <a:endParaRPr lang="it-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title" idx="2"/>
          </p:nvPr>
        </p:nvSpPr>
        <p:spPr>
          <a:xfrm flipH="1">
            <a:off x="5470864" y="1527246"/>
            <a:ext cx="3054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tr-T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9" name="Google Shape;469;p49"/>
          <p:cNvGrpSpPr/>
          <p:nvPr/>
        </p:nvGrpSpPr>
        <p:grpSpPr>
          <a:xfrm rot="546829">
            <a:off x="2878481" y="1368660"/>
            <a:ext cx="1689070" cy="2798618"/>
            <a:chOff x="2900097" y="1226954"/>
            <a:chExt cx="1689029" cy="2798549"/>
          </a:xfrm>
        </p:grpSpPr>
        <p:sp>
          <p:nvSpPr>
            <p:cNvPr id="470" name="Google Shape;470;p49"/>
            <p:cNvSpPr/>
            <p:nvPr/>
          </p:nvSpPr>
          <p:spPr>
            <a:xfrm flipH="1">
              <a:off x="3021431" y="1253411"/>
              <a:ext cx="1198329" cy="1159421"/>
            </a:xfrm>
            <a:custGeom>
              <a:avLst/>
              <a:gdLst/>
              <a:ahLst/>
              <a:cxnLst/>
              <a:rect l="l" t="t" r="r" b="b"/>
              <a:pathLst>
                <a:path w="30399" h="28573" extrusionOk="0">
                  <a:moveTo>
                    <a:pt x="251" y="0"/>
                  </a:moveTo>
                  <a:cubicBezTo>
                    <a:pt x="121" y="0"/>
                    <a:pt x="0" y="114"/>
                    <a:pt x="27" y="265"/>
                  </a:cubicBezTo>
                  <a:lnTo>
                    <a:pt x="776" y="4562"/>
                  </a:lnTo>
                  <a:cubicBezTo>
                    <a:pt x="784" y="4614"/>
                    <a:pt x="810" y="4660"/>
                    <a:pt x="851" y="4695"/>
                  </a:cubicBezTo>
                  <a:lnTo>
                    <a:pt x="28477" y="28312"/>
                  </a:lnTo>
                  <a:cubicBezTo>
                    <a:pt x="28680" y="28486"/>
                    <a:pt x="28931" y="28572"/>
                    <a:pt x="29183" y="28572"/>
                  </a:cubicBezTo>
                  <a:cubicBezTo>
                    <a:pt x="29433" y="28572"/>
                    <a:pt x="29684" y="28486"/>
                    <a:pt x="29887" y="28314"/>
                  </a:cubicBezTo>
                  <a:cubicBezTo>
                    <a:pt x="30387" y="27888"/>
                    <a:pt x="30399" y="27120"/>
                    <a:pt x="29912" y="26678"/>
                  </a:cubicBezTo>
                  <a:lnTo>
                    <a:pt x="400" y="58"/>
                  </a:lnTo>
                  <a:cubicBezTo>
                    <a:pt x="355" y="18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 flipH="1">
              <a:off x="3203355" y="1500162"/>
              <a:ext cx="602535" cy="538342"/>
            </a:xfrm>
            <a:custGeom>
              <a:avLst/>
              <a:gdLst/>
              <a:ahLst/>
              <a:cxnLst/>
              <a:rect l="l" t="t" r="r" b="b"/>
              <a:pathLst>
                <a:path w="15285" h="13267" extrusionOk="0">
                  <a:moveTo>
                    <a:pt x="6705" y="0"/>
                  </a:moveTo>
                  <a:cubicBezTo>
                    <a:pt x="6224" y="0"/>
                    <a:pt x="5728" y="40"/>
                    <a:pt x="5234" y="118"/>
                  </a:cubicBezTo>
                  <a:cubicBezTo>
                    <a:pt x="2160" y="604"/>
                    <a:pt x="0" y="3370"/>
                    <a:pt x="206" y="6448"/>
                  </a:cubicBezTo>
                  <a:cubicBezTo>
                    <a:pt x="262" y="7332"/>
                    <a:pt x="482" y="8199"/>
                    <a:pt x="852" y="9004"/>
                  </a:cubicBezTo>
                  <a:cubicBezTo>
                    <a:pt x="1959" y="11408"/>
                    <a:pt x="3271" y="12465"/>
                    <a:pt x="5848" y="12895"/>
                  </a:cubicBezTo>
                  <a:lnTo>
                    <a:pt x="7615" y="13189"/>
                  </a:lnTo>
                  <a:cubicBezTo>
                    <a:pt x="7926" y="13241"/>
                    <a:pt x="8236" y="13266"/>
                    <a:pt x="8541" y="13266"/>
                  </a:cubicBezTo>
                  <a:cubicBezTo>
                    <a:pt x="11202" y="13266"/>
                    <a:pt x="13545" y="11367"/>
                    <a:pt x="13992" y="8682"/>
                  </a:cubicBezTo>
                  <a:lnTo>
                    <a:pt x="14784" y="5013"/>
                  </a:lnTo>
                  <a:cubicBezTo>
                    <a:pt x="15285" y="2019"/>
                    <a:pt x="12771" y="900"/>
                    <a:pt x="9749" y="396"/>
                  </a:cubicBezTo>
                  <a:lnTo>
                    <a:pt x="7981" y="101"/>
                  </a:lnTo>
                  <a:cubicBezTo>
                    <a:pt x="7576" y="34"/>
                    <a:pt x="7147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 flipH="1">
              <a:off x="2924655" y="2301162"/>
              <a:ext cx="233209" cy="166408"/>
            </a:xfrm>
            <a:custGeom>
              <a:avLst/>
              <a:gdLst/>
              <a:ahLst/>
              <a:cxnLst/>
              <a:rect l="l" t="t" r="r" b="b"/>
              <a:pathLst>
                <a:path w="5916" h="4101" extrusionOk="0">
                  <a:moveTo>
                    <a:pt x="4102" y="1"/>
                  </a:moveTo>
                  <a:cubicBezTo>
                    <a:pt x="2477" y="1"/>
                    <a:pt x="0" y="2681"/>
                    <a:pt x="735" y="3833"/>
                  </a:cubicBezTo>
                  <a:cubicBezTo>
                    <a:pt x="853" y="4019"/>
                    <a:pt x="1045" y="4101"/>
                    <a:pt x="1284" y="4101"/>
                  </a:cubicBezTo>
                  <a:cubicBezTo>
                    <a:pt x="2735" y="4101"/>
                    <a:pt x="5915" y="1098"/>
                    <a:pt x="4805" y="228"/>
                  </a:cubicBezTo>
                  <a:cubicBezTo>
                    <a:pt x="4604" y="71"/>
                    <a:pt x="4364" y="1"/>
                    <a:pt x="4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 flipH="1">
              <a:off x="4411499" y="2750761"/>
              <a:ext cx="177627" cy="112562"/>
            </a:xfrm>
            <a:custGeom>
              <a:avLst/>
              <a:gdLst/>
              <a:ahLst/>
              <a:cxnLst/>
              <a:rect l="l" t="t" r="r" b="b"/>
              <a:pathLst>
                <a:path w="4506" h="2774" extrusionOk="0">
                  <a:moveTo>
                    <a:pt x="876" y="1"/>
                  </a:moveTo>
                  <a:cubicBezTo>
                    <a:pt x="607" y="1"/>
                    <a:pt x="350" y="144"/>
                    <a:pt x="214" y="393"/>
                  </a:cubicBezTo>
                  <a:cubicBezTo>
                    <a:pt x="1" y="786"/>
                    <a:pt x="172" y="1277"/>
                    <a:pt x="584" y="1450"/>
                  </a:cubicBezTo>
                  <a:lnTo>
                    <a:pt x="3745" y="2774"/>
                  </a:lnTo>
                  <a:lnTo>
                    <a:pt x="4506" y="1335"/>
                  </a:lnTo>
                  <a:lnTo>
                    <a:pt x="1145" y="50"/>
                  </a:lnTo>
                  <a:cubicBezTo>
                    <a:pt x="1057" y="17"/>
                    <a:pt x="966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 flipH="1">
              <a:off x="2918545" y="2117711"/>
              <a:ext cx="673372" cy="467128"/>
            </a:xfrm>
            <a:custGeom>
              <a:avLst/>
              <a:gdLst/>
              <a:ahLst/>
              <a:cxnLst/>
              <a:rect l="l" t="t" r="r" b="b"/>
              <a:pathLst>
                <a:path w="17082" h="11512" extrusionOk="0">
                  <a:moveTo>
                    <a:pt x="4400" y="1"/>
                  </a:moveTo>
                  <a:lnTo>
                    <a:pt x="339" y="9325"/>
                  </a:lnTo>
                  <a:cubicBezTo>
                    <a:pt x="0" y="10258"/>
                    <a:pt x="551" y="11321"/>
                    <a:pt x="1530" y="11490"/>
                  </a:cubicBezTo>
                  <a:cubicBezTo>
                    <a:pt x="1586" y="11500"/>
                    <a:pt x="1641" y="11506"/>
                    <a:pt x="1699" y="11512"/>
                  </a:cubicBezTo>
                  <a:lnTo>
                    <a:pt x="5313" y="11128"/>
                  </a:lnTo>
                  <a:cubicBezTo>
                    <a:pt x="10076" y="10970"/>
                    <a:pt x="14351" y="10196"/>
                    <a:pt x="16779" y="8882"/>
                  </a:cubicBezTo>
                  <a:cubicBezTo>
                    <a:pt x="16779" y="8882"/>
                    <a:pt x="16779" y="8882"/>
                    <a:pt x="16779" y="8882"/>
                  </a:cubicBezTo>
                  <a:cubicBezTo>
                    <a:pt x="16780" y="8882"/>
                    <a:pt x="17081" y="6253"/>
                    <a:pt x="15897" y="5635"/>
                  </a:cubicBezTo>
                  <a:cubicBezTo>
                    <a:pt x="15651" y="5506"/>
                    <a:pt x="15421" y="5455"/>
                    <a:pt x="15212" y="5455"/>
                  </a:cubicBezTo>
                  <a:cubicBezTo>
                    <a:pt x="14417" y="5455"/>
                    <a:pt x="13919" y="6193"/>
                    <a:pt x="13919" y="6193"/>
                  </a:cubicBezTo>
                  <a:cubicBezTo>
                    <a:pt x="13919" y="6193"/>
                    <a:pt x="13732" y="6130"/>
                    <a:pt x="13439" y="6130"/>
                  </a:cubicBezTo>
                  <a:cubicBezTo>
                    <a:pt x="13322" y="6130"/>
                    <a:pt x="13188" y="6140"/>
                    <a:pt x="13043" y="6168"/>
                  </a:cubicBezTo>
                  <a:cubicBezTo>
                    <a:pt x="12534" y="6266"/>
                    <a:pt x="12459" y="7890"/>
                    <a:pt x="12459" y="7890"/>
                  </a:cubicBezTo>
                  <a:cubicBezTo>
                    <a:pt x="12459" y="7890"/>
                    <a:pt x="9796" y="8369"/>
                    <a:pt x="6272" y="8369"/>
                  </a:cubicBezTo>
                  <a:cubicBezTo>
                    <a:pt x="5471" y="8369"/>
                    <a:pt x="4625" y="8344"/>
                    <a:pt x="3756" y="8283"/>
                  </a:cubicBezTo>
                  <a:lnTo>
                    <a:pt x="6586" y="3396"/>
                  </a:lnTo>
                  <a:cubicBezTo>
                    <a:pt x="7096" y="2507"/>
                    <a:pt x="6788" y="1370"/>
                    <a:pt x="5898" y="860"/>
                  </a:cubicBezTo>
                  <a:lnTo>
                    <a:pt x="4400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 flipH="1">
              <a:off x="3247545" y="3108370"/>
              <a:ext cx="170886" cy="261968"/>
            </a:xfrm>
            <a:custGeom>
              <a:avLst/>
              <a:gdLst/>
              <a:ahLst/>
              <a:cxnLst/>
              <a:rect l="l" t="t" r="r" b="b"/>
              <a:pathLst>
                <a:path w="4335" h="6456" extrusionOk="0">
                  <a:moveTo>
                    <a:pt x="2671" y="0"/>
                  </a:moveTo>
                  <a:cubicBezTo>
                    <a:pt x="2648" y="0"/>
                    <a:pt x="2625" y="1"/>
                    <a:pt x="2601" y="1"/>
                  </a:cubicBezTo>
                  <a:cubicBezTo>
                    <a:pt x="1047" y="34"/>
                    <a:pt x="1" y="1623"/>
                    <a:pt x="492" y="3098"/>
                  </a:cubicBezTo>
                  <a:cubicBezTo>
                    <a:pt x="904" y="4341"/>
                    <a:pt x="1480" y="5772"/>
                    <a:pt x="2081" y="6350"/>
                  </a:cubicBezTo>
                  <a:cubicBezTo>
                    <a:pt x="2157" y="6423"/>
                    <a:pt x="2219" y="6455"/>
                    <a:pt x="2269" y="6455"/>
                  </a:cubicBezTo>
                  <a:cubicBezTo>
                    <a:pt x="2591" y="6455"/>
                    <a:pt x="2408" y="5123"/>
                    <a:pt x="2408" y="5123"/>
                  </a:cubicBezTo>
                  <a:cubicBezTo>
                    <a:pt x="2408" y="5123"/>
                    <a:pt x="4335" y="4520"/>
                    <a:pt x="4040" y="1413"/>
                  </a:cubicBezTo>
                  <a:cubicBezTo>
                    <a:pt x="3928" y="246"/>
                    <a:pt x="3398" y="0"/>
                    <a:pt x="2671" y="0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 flipH="1">
              <a:off x="3234457" y="2854315"/>
              <a:ext cx="221383" cy="443471"/>
            </a:xfrm>
            <a:custGeom>
              <a:avLst/>
              <a:gdLst/>
              <a:ahLst/>
              <a:cxnLst/>
              <a:rect l="l" t="t" r="r" b="b"/>
              <a:pathLst>
                <a:path w="5616" h="10929" extrusionOk="0">
                  <a:moveTo>
                    <a:pt x="4394" y="0"/>
                  </a:moveTo>
                  <a:lnTo>
                    <a:pt x="0" y="3679"/>
                  </a:lnTo>
                  <a:cubicBezTo>
                    <a:pt x="0" y="3679"/>
                    <a:pt x="2138" y="10575"/>
                    <a:pt x="3500" y="10893"/>
                  </a:cubicBezTo>
                  <a:cubicBezTo>
                    <a:pt x="3604" y="10917"/>
                    <a:pt x="3705" y="10929"/>
                    <a:pt x="3802" y="10929"/>
                  </a:cubicBezTo>
                  <a:cubicBezTo>
                    <a:pt x="4974" y="10929"/>
                    <a:pt x="5616" y="9200"/>
                    <a:pt x="5413" y="6852"/>
                  </a:cubicBezTo>
                  <a:cubicBezTo>
                    <a:pt x="5193" y="4311"/>
                    <a:pt x="4394" y="0"/>
                    <a:pt x="4394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 flipH="1">
              <a:off x="3394384" y="3005466"/>
              <a:ext cx="311063" cy="508314"/>
            </a:xfrm>
            <a:custGeom>
              <a:avLst/>
              <a:gdLst/>
              <a:ahLst/>
              <a:cxnLst/>
              <a:rect l="l" t="t" r="r" b="b"/>
              <a:pathLst>
                <a:path w="7891" h="12527" extrusionOk="0">
                  <a:moveTo>
                    <a:pt x="5051" y="0"/>
                  </a:moveTo>
                  <a:lnTo>
                    <a:pt x="114" y="4"/>
                  </a:lnTo>
                  <a:cubicBezTo>
                    <a:pt x="1" y="79"/>
                    <a:pt x="2048" y="6975"/>
                    <a:pt x="4564" y="12492"/>
                  </a:cubicBezTo>
                  <a:cubicBezTo>
                    <a:pt x="4778" y="12515"/>
                    <a:pt x="4991" y="12527"/>
                    <a:pt x="5201" y="12527"/>
                  </a:cubicBezTo>
                  <a:cubicBezTo>
                    <a:pt x="6304" y="12527"/>
                    <a:pt x="7323" y="12195"/>
                    <a:pt x="7890" y="11348"/>
                  </a:cubicBezTo>
                  <a:cubicBezTo>
                    <a:pt x="6041" y="6376"/>
                    <a:pt x="5051" y="0"/>
                    <a:pt x="5051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 flipH="1">
              <a:off x="3018514" y="3465899"/>
              <a:ext cx="507059" cy="559604"/>
            </a:xfrm>
            <a:custGeom>
              <a:avLst/>
              <a:gdLst/>
              <a:ahLst/>
              <a:cxnLst/>
              <a:rect l="l" t="t" r="r" b="b"/>
              <a:pathLst>
                <a:path w="12863" h="13791" extrusionOk="0">
                  <a:moveTo>
                    <a:pt x="3327" y="1"/>
                  </a:moveTo>
                  <a:cubicBezTo>
                    <a:pt x="2761" y="848"/>
                    <a:pt x="1744" y="1180"/>
                    <a:pt x="644" y="1180"/>
                  </a:cubicBezTo>
                  <a:cubicBezTo>
                    <a:pt x="432" y="1180"/>
                    <a:pt x="217" y="1168"/>
                    <a:pt x="1" y="1145"/>
                  </a:cubicBezTo>
                  <a:lnTo>
                    <a:pt x="1" y="1145"/>
                  </a:lnTo>
                  <a:cubicBezTo>
                    <a:pt x="517" y="2277"/>
                    <a:pt x="4038" y="12525"/>
                    <a:pt x="4891" y="13066"/>
                  </a:cubicBezTo>
                  <a:cubicBezTo>
                    <a:pt x="5614" y="13522"/>
                    <a:pt x="11296" y="13767"/>
                    <a:pt x="12550" y="13790"/>
                  </a:cubicBezTo>
                  <a:cubicBezTo>
                    <a:pt x="12552" y="13790"/>
                    <a:pt x="12553" y="13790"/>
                    <a:pt x="12555" y="13790"/>
                  </a:cubicBezTo>
                  <a:cubicBezTo>
                    <a:pt x="12769" y="13790"/>
                    <a:pt x="12863" y="13516"/>
                    <a:pt x="12691" y="13384"/>
                  </a:cubicBezTo>
                  <a:cubicBezTo>
                    <a:pt x="12038" y="12881"/>
                    <a:pt x="9849" y="11508"/>
                    <a:pt x="8703" y="10754"/>
                  </a:cubicBezTo>
                  <a:cubicBezTo>
                    <a:pt x="8703" y="10754"/>
                    <a:pt x="5288" y="5178"/>
                    <a:pt x="3395" y="184"/>
                  </a:cubicBezTo>
                  <a:cubicBezTo>
                    <a:pt x="3372" y="124"/>
                    <a:pt x="3350" y="62"/>
                    <a:pt x="3327" y="1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 flipH="1">
              <a:off x="3431005" y="2542030"/>
              <a:ext cx="312009" cy="135204"/>
            </a:xfrm>
            <a:custGeom>
              <a:avLst/>
              <a:gdLst/>
              <a:ahLst/>
              <a:cxnLst/>
              <a:rect l="l" t="t" r="r" b="b"/>
              <a:pathLst>
                <a:path w="7915" h="3332" extrusionOk="0">
                  <a:moveTo>
                    <a:pt x="7170" y="1"/>
                  </a:moveTo>
                  <a:cubicBezTo>
                    <a:pt x="5382" y="929"/>
                    <a:pt x="3463" y="1604"/>
                    <a:pt x="1506" y="1604"/>
                  </a:cubicBezTo>
                  <a:cubicBezTo>
                    <a:pt x="1006" y="1604"/>
                    <a:pt x="504" y="1560"/>
                    <a:pt x="0" y="1465"/>
                  </a:cubicBezTo>
                  <a:lnTo>
                    <a:pt x="0" y="1465"/>
                  </a:lnTo>
                  <a:cubicBezTo>
                    <a:pt x="19" y="1607"/>
                    <a:pt x="93" y="2208"/>
                    <a:pt x="93" y="3062"/>
                  </a:cubicBezTo>
                  <a:cubicBezTo>
                    <a:pt x="770" y="3247"/>
                    <a:pt x="1456" y="3332"/>
                    <a:pt x="2139" y="3332"/>
                  </a:cubicBezTo>
                  <a:cubicBezTo>
                    <a:pt x="4180" y="3332"/>
                    <a:pt x="6200" y="2568"/>
                    <a:pt x="7915" y="1417"/>
                  </a:cubicBezTo>
                  <a:cubicBezTo>
                    <a:pt x="7613" y="968"/>
                    <a:pt x="7352" y="498"/>
                    <a:pt x="7170" y="1"/>
                  </a:cubicBezTo>
                  <a:close/>
                </a:path>
              </a:pathLst>
            </a:custGeom>
            <a:solidFill>
              <a:srgbClr val="0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 flipH="1">
              <a:off x="3155735" y="2599488"/>
              <a:ext cx="698365" cy="474310"/>
            </a:xfrm>
            <a:custGeom>
              <a:avLst/>
              <a:gdLst/>
              <a:ahLst/>
              <a:cxnLst/>
              <a:rect l="l" t="t" r="r" b="b"/>
              <a:pathLst>
                <a:path w="17716" h="11689" extrusionOk="0">
                  <a:moveTo>
                    <a:pt x="10735" y="1"/>
                  </a:moveTo>
                  <a:cubicBezTo>
                    <a:pt x="9019" y="1152"/>
                    <a:pt x="6999" y="1916"/>
                    <a:pt x="4957" y="1916"/>
                  </a:cubicBezTo>
                  <a:cubicBezTo>
                    <a:pt x="4274" y="1916"/>
                    <a:pt x="3588" y="1831"/>
                    <a:pt x="2911" y="1646"/>
                  </a:cubicBezTo>
                  <a:cubicBezTo>
                    <a:pt x="2911" y="3601"/>
                    <a:pt x="2512" y="6881"/>
                    <a:pt x="141" y="9008"/>
                  </a:cubicBezTo>
                  <a:cubicBezTo>
                    <a:pt x="0" y="9127"/>
                    <a:pt x="12" y="9347"/>
                    <a:pt x="164" y="9452"/>
                  </a:cubicBezTo>
                  <a:cubicBezTo>
                    <a:pt x="1034" y="10049"/>
                    <a:pt x="3740" y="11688"/>
                    <a:pt x="7254" y="11688"/>
                  </a:cubicBezTo>
                  <a:cubicBezTo>
                    <a:pt x="8130" y="11688"/>
                    <a:pt x="9055" y="11587"/>
                    <a:pt x="10014" y="11342"/>
                  </a:cubicBezTo>
                  <a:cubicBezTo>
                    <a:pt x="15115" y="10042"/>
                    <a:pt x="17143" y="6440"/>
                    <a:pt x="17642" y="5375"/>
                  </a:cubicBezTo>
                  <a:cubicBezTo>
                    <a:pt x="17715" y="5221"/>
                    <a:pt x="17635" y="5038"/>
                    <a:pt x="17473" y="4988"/>
                  </a:cubicBezTo>
                  <a:cubicBezTo>
                    <a:pt x="16594" y="4714"/>
                    <a:pt x="13975" y="3786"/>
                    <a:pt x="12384" y="2014"/>
                  </a:cubicBezTo>
                  <a:cubicBezTo>
                    <a:pt x="11814" y="1380"/>
                    <a:pt x="11218" y="717"/>
                    <a:pt x="1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 flipH="1">
              <a:off x="3474880" y="2048040"/>
              <a:ext cx="195011" cy="160159"/>
            </a:xfrm>
            <a:custGeom>
              <a:avLst/>
              <a:gdLst/>
              <a:ahLst/>
              <a:cxnLst/>
              <a:rect l="l" t="t" r="r" b="b"/>
              <a:pathLst>
                <a:path w="4947" h="3947" extrusionOk="0">
                  <a:moveTo>
                    <a:pt x="499" y="1"/>
                  </a:moveTo>
                  <a:cubicBezTo>
                    <a:pt x="465" y="1"/>
                    <a:pt x="430" y="1"/>
                    <a:pt x="395" y="1"/>
                  </a:cubicBezTo>
                  <a:cubicBezTo>
                    <a:pt x="210" y="937"/>
                    <a:pt x="0" y="1874"/>
                    <a:pt x="563" y="2810"/>
                  </a:cubicBezTo>
                  <a:cubicBezTo>
                    <a:pt x="1067" y="3482"/>
                    <a:pt x="1884" y="3946"/>
                    <a:pt x="2692" y="3946"/>
                  </a:cubicBezTo>
                  <a:cubicBezTo>
                    <a:pt x="3191" y="3946"/>
                    <a:pt x="3687" y="3769"/>
                    <a:pt x="4103" y="3353"/>
                  </a:cubicBezTo>
                  <a:cubicBezTo>
                    <a:pt x="4798" y="2829"/>
                    <a:pt x="4937" y="1972"/>
                    <a:pt x="4947" y="995"/>
                  </a:cubicBezTo>
                  <a:cubicBezTo>
                    <a:pt x="3816" y="510"/>
                    <a:pt x="2218" y="1"/>
                    <a:pt x="499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 flipH="1">
              <a:off x="3389378" y="2048080"/>
              <a:ext cx="557202" cy="559239"/>
            </a:xfrm>
            <a:custGeom>
              <a:avLst/>
              <a:gdLst/>
              <a:ahLst/>
              <a:cxnLst/>
              <a:rect l="l" t="t" r="r" b="b"/>
              <a:pathLst>
                <a:path w="14135" h="13782" extrusionOk="0">
                  <a:moveTo>
                    <a:pt x="7414" y="0"/>
                  </a:moveTo>
                  <a:lnTo>
                    <a:pt x="7414" y="0"/>
                  </a:lnTo>
                  <a:cubicBezTo>
                    <a:pt x="6360" y="12"/>
                    <a:pt x="5266" y="218"/>
                    <a:pt x="4209" y="746"/>
                  </a:cubicBezTo>
                  <a:cubicBezTo>
                    <a:pt x="4209" y="746"/>
                    <a:pt x="0" y="5001"/>
                    <a:pt x="5158" y="13605"/>
                  </a:cubicBezTo>
                  <a:cubicBezTo>
                    <a:pt x="5158" y="13605"/>
                    <a:pt x="5160" y="13620"/>
                    <a:pt x="5164" y="13642"/>
                  </a:cubicBezTo>
                  <a:cubicBezTo>
                    <a:pt x="5668" y="13737"/>
                    <a:pt x="6170" y="13781"/>
                    <a:pt x="6670" y="13781"/>
                  </a:cubicBezTo>
                  <a:cubicBezTo>
                    <a:pt x="8627" y="13781"/>
                    <a:pt x="10546" y="13105"/>
                    <a:pt x="12334" y="12176"/>
                  </a:cubicBezTo>
                  <a:cubicBezTo>
                    <a:pt x="12258" y="11972"/>
                    <a:pt x="12197" y="11764"/>
                    <a:pt x="12149" y="11550"/>
                  </a:cubicBezTo>
                  <a:lnTo>
                    <a:pt x="11700" y="9479"/>
                  </a:lnTo>
                  <a:lnTo>
                    <a:pt x="12961" y="8589"/>
                  </a:lnTo>
                  <a:cubicBezTo>
                    <a:pt x="13720" y="8054"/>
                    <a:pt x="14135" y="7154"/>
                    <a:pt x="14046" y="6230"/>
                  </a:cubicBezTo>
                  <a:lnTo>
                    <a:pt x="13634" y="1853"/>
                  </a:lnTo>
                  <a:cubicBezTo>
                    <a:pt x="13634" y="1853"/>
                    <a:pt x="12990" y="1433"/>
                    <a:pt x="11966" y="994"/>
                  </a:cubicBezTo>
                  <a:cubicBezTo>
                    <a:pt x="11956" y="1971"/>
                    <a:pt x="11817" y="2828"/>
                    <a:pt x="11122" y="3352"/>
                  </a:cubicBezTo>
                  <a:cubicBezTo>
                    <a:pt x="10706" y="3768"/>
                    <a:pt x="10211" y="3945"/>
                    <a:pt x="9711" y="3945"/>
                  </a:cubicBezTo>
                  <a:cubicBezTo>
                    <a:pt x="8904" y="3945"/>
                    <a:pt x="8087" y="3481"/>
                    <a:pt x="7582" y="2809"/>
                  </a:cubicBezTo>
                  <a:cubicBezTo>
                    <a:pt x="7019" y="1873"/>
                    <a:pt x="7229" y="936"/>
                    <a:pt x="7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 flipH="1">
              <a:off x="3715026" y="2054857"/>
              <a:ext cx="793367" cy="874242"/>
            </a:xfrm>
            <a:custGeom>
              <a:avLst/>
              <a:gdLst/>
              <a:ahLst/>
              <a:cxnLst/>
              <a:rect l="l" t="t" r="r" b="b"/>
              <a:pathLst>
                <a:path w="20126" h="21545" extrusionOk="0">
                  <a:moveTo>
                    <a:pt x="20125" y="1"/>
                  </a:moveTo>
                  <a:cubicBezTo>
                    <a:pt x="20125" y="1"/>
                    <a:pt x="16298" y="321"/>
                    <a:pt x="10931" y="5161"/>
                  </a:cubicBezTo>
                  <a:cubicBezTo>
                    <a:pt x="5567" y="10002"/>
                    <a:pt x="1017" y="16006"/>
                    <a:pt x="0" y="19910"/>
                  </a:cubicBezTo>
                  <a:cubicBezTo>
                    <a:pt x="0" y="19910"/>
                    <a:pt x="1394" y="21544"/>
                    <a:pt x="2591" y="21544"/>
                  </a:cubicBezTo>
                  <a:cubicBezTo>
                    <a:pt x="2723" y="21544"/>
                    <a:pt x="2853" y="21524"/>
                    <a:pt x="2978" y="21480"/>
                  </a:cubicBezTo>
                  <a:cubicBezTo>
                    <a:pt x="4240" y="21035"/>
                    <a:pt x="3918" y="19652"/>
                    <a:pt x="3918" y="19652"/>
                  </a:cubicBezTo>
                  <a:cubicBezTo>
                    <a:pt x="3918" y="19652"/>
                    <a:pt x="4259" y="19469"/>
                    <a:pt x="4532" y="19030"/>
                  </a:cubicBezTo>
                  <a:cubicBezTo>
                    <a:pt x="4808" y="18589"/>
                    <a:pt x="3671" y="17427"/>
                    <a:pt x="3671" y="17427"/>
                  </a:cubicBezTo>
                  <a:cubicBezTo>
                    <a:pt x="3671" y="17427"/>
                    <a:pt x="8720" y="9599"/>
                    <a:pt x="15437" y="6529"/>
                  </a:cubicBezTo>
                  <a:cubicBezTo>
                    <a:pt x="18039" y="5340"/>
                    <a:pt x="19823" y="2846"/>
                    <a:pt x="20125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 flipH="1">
              <a:off x="4249404" y="2773484"/>
              <a:ext cx="209675" cy="197572"/>
            </a:xfrm>
            <a:custGeom>
              <a:avLst/>
              <a:gdLst/>
              <a:ahLst/>
              <a:cxnLst/>
              <a:rect l="l" t="t" r="r" b="b"/>
              <a:pathLst>
                <a:path w="5319" h="4869" extrusionOk="0">
                  <a:moveTo>
                    <a:pt x="3823" y="1"/>
                  </a:moveTo>
                  <a:cubicBezTo>
                    <a:pt x="2469" y="1"/>
                    <a:pt x="1" y="4283"/>
                    <a:pt x="1405" y="4804"/>
                  </a:cubicBezTo>
                  <a:cubicBezTo>
                    <a:pt x="1523" y="4848"/>
                    <a:pt x="1644" y="4868"/>
                    <a:pt x="1765" y="4868"/>
                  </a:cubicBezTo>
                  <a:cubicBezTo>
                    <a:pt x="3421" y="4868"/>
                    <a:pt x="5318" y="1077"/>
                    <a:pt x="4181" y="129"/>
                  </a:cubicBezTo>
                  <a:cubicBezTo>
                    <a:pt x="4075" y="41"/>
                    <a:pt x="3954" y="1"/>
                    <a:pt x="3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 flipH="1">
              <a:off x="2900097" y="2837150"/>
              <a:ext cx="1474820" cy="749345"/>
            </a:xfrm>
            <a:custGeom>
              <a:avLst/>
              <a:gdLst/>
              <a:ahLst/>
              <a:cxnLst/>
              <a:rect l="l" t="t" r="r" b="b"/>
              <a:pathLst>
                <a:path w="37413" h="18467" extrusionOk="0">
                  <a:moveTo>
                    <a:pt x="1269" y="0"/>
                  </a:moveTo>
                  <a:cubicBezTo>
                    <a:pt x="904" y="0"/>
                    <a:pt x="551" y="186"/>
                    <a:pt x="347" y="514"/>
                  </a:cubicBezTo>
                  <a:cubicBezTo>
                    <a:pt x="0" y="1070"/>
                    <a:pt x="222" y="1806"/>
                    <a:pt x="823" y="2078"/>
                  </a:cubicBezTo>
                  <a:lnTo>
                    <a:pt x="37037" y="18446"/>
                  </a:lnTo>
                  <a:cubicBezTo>
                    <a:pt x="37069" y="18460"/>
                    <a:pt x="37100" y="18467"/>
                    <a:pt x="37130" y="18467"/>
                  </a:cubicBezTo>
                  <a:cubicBezTo>
                    <a:pt x="37287" y="18467"/>
                    <a:pt x="37413" y="18295"/>
                    <a:pt x="37330" y="18136"/>
                  </a:cubicBezTo>
                  <a:lnTo>
                    <a:pt x="35310" y="14270"/>
                  </a:lnTo>
                  <a:cubicBezTo>
                    <a:pt x="35284" y="14224"/>
                    <a:pt x="35244" y="14188"/>
                    <a:pt x="35196" y="14166"/>
                  </a:cubicBezTo>
                  <a:lnTo>
                    <a:pt x="1690" y="86"/>
                  </a:lnTo>
                  <a:cubicBezTo>
                    <a:pt x="1553" y="28"/>
                    <a:pt x="1410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 flipH="1">
              <a:off x="3490687" y="1999550"/>
              <a:ext cx="122517" cy="78720"/>
            </a:xfrm>
            <a:custGeom>
              <a:avLst/>
              <a:gdLst/>
              <a:ahLst/>
              <a:cxnLst/>
              <a:rect l="l" t="t" r="r" b="b"/>
              <a:pathLst>
                <a:path w="3108" h="1940" extrusionOk="0">
                  <a:moveTo>
                    <a:pt x="223" y="0"/>
                  </a:moveTo>
                  <a:cubicBezTo>
                    <a:pt x="223" y="0"/>
                    <a:pt x="180" y="129"/>
                    <a:pt x="132" y="341"/>
                  </a:cubicBezTo>
                  <a:cubicBezTo>
                    <a:pt x="70" y="611"/>
                    <a:pt x="26" y="884"/>
                    <a:pt x="1" y="1162"/>
                  </a:cubicBezTo>
                  <a:cubicBezTo>
                    <a:pt x="467" y="1395"/>
                    <a:pt x="954" y="1582"/>
                    <a:pt x="1455" y="1722"/>
                  </a:cubicBezTo>
                  <a:cubicBezTo>
                    <a:pt x="1948" y="1859"/>
                    <a:pt x="2459" y="1932"/>
                    <a:pt x="2971" y="1940"/>
                  </a:cubicBezTo>
                  <a:cubicBezTo>
                    <a:pt x="3029" y="1686"/>
                    <a:pt x="3069" y="1427"/>
                    <a:pt x="3091" y="1167"/>
                  </a:cubicBezTo>
                  <a:cubicBezTo>
                    <a:pt x="3108" y="963"/>
                    <a:pt x="3108" y="832"/>
                    <a:pt x="3108" y="832"/>
                  </a:cubicBezTo>
                  <a:lnTo>
                    <a:pt x="1665" y="41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E2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 flipH="1">
              <a:off x="3496048" y="2046660"/>
              <a:ext cx="118812" cy="93896"/>
            </a:xfrm>
            <a:custGeom>
              <a:avLst/>
              <a:gdLst/>
              <a:ahLst/>
              <a:cxnLst/>
              <a:rect l="l" t="t" r="r" b="b"/>
              <a:pathLst>
                <a:path w="3014" h="2314" extrusionOk="0">
                  <a:moveTo>
                    <a:pt x="43" y="1"/>
                  </a:moveTo>
                  <a:lnTo>
                    <a:pt x="43" y="1"/>
                  </a:lnTo>
                  <a:cubicBezTo>
                    <a:pt x="1" y="490"/>
                    <a:pt x="22" y="1048"/>
                    <a:pt x="232" y="1495"/>
                  </a:cubicBezTo>
                  <a:cubicBezTo>
                    <a:pt x="440" y="1940"/>
                    <a:pt x="837" y="2274"/>
                    <a:pt x="1543" y="2312"/>
                  </a:cubicBezTo>
                  <a:cubicBezTo>
                    <a:pt x="1568" y="2313"/>
                    <a:pt x="1591" y="2314"/>
                    <a:pt x="1615" y="2314"/>
                  </a:cubicBezTo>
                  <a:cubicBezTo>
                    <a:pt x="2029" y="2314"/>
                    <a:pt x="2330" y="2123"/>
                    <a:pt x="2551" y="1842"/>
                  </a:cubicBezTo>
                  <a:cubicBezTo>
                    <a:pt x="2784" y="1547"/>
                    <a:pt x="2927" y="1151"/>
                    <a:pt x="3013" y="779"/>
                  </a:cubicBezTo>
                  <a:cubicBezTo>
                    <a:pt x="2501" y="771"/>
                    <a:pt x="1990" y="698"/>
                    <a:pt x="1497" y="561"/>
                  </a:cubicBezTo>
                  <a:cubicBezTo>
                    <a:pt x="996" y="421"/>
                    <a:pt x="509" y="234"/>
                    <a:pt x="43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 flipH="1">
              <a:off x="3660824" y="1639465"/>
              <a:ext cx="125316" cy="153302"/>
            </a:xfrm>
            <a:custGeom>
              <a:avLst/>
              <a:gdLst/>
              <a:ahLst/>
              <a:cxnLst/>
              <a:rect l="l" t="t" r="r" b="b"/>
              <a:pathLst>
                <a:path w="3179" h="3778" extrusionOk="0">
                  <a:moveTo>
                    <a:pt x="1698" y="1"/>
                  </a:moveTo>
                  <a:cubicBezTo>
                    <a:pt x="1646" y="1"/>
                    <a:pt x="1592" y="3"/>
                    <a:pt x="1535" y="6"/>
                  </a:cubicBezTo>
                  <a:cubicBezTo>
                    <a:pt x="649" y="62"/>
                    <a:pt x="164" y="892"/>
                    <a:pt x="83" y="1757"/>
                  </a:cubicBezTo>
                  <a:cubicBezTo>
                    <a:pt x="0" y="2622"/>
                    <a:pt x="324" y="3521"/>
                    <a:pt x="1060" y="3708"/>
                  </a:cubicBezTo>
                  <a:cubicBezTo>
                    <a:pt x="1253" y="3757"/>
                    <a:pt x="1430" y="3778"/>
                    <a:pt x="1592" y="3778"/>
                  </a:cubicBezTo>
                  <a:cubicBezTo>
                    <a:pt x="2045" y="3778"/>
                    <a:pt x="2380" y="3612"/>
                    <a:pt x="2614" y="3419"/>
                  </a:cubicBezTo>
                  <a:cubicBezTo>
                    <a:pt x="2805" y="3265"/>
                    <a:pt x="2959" y="3071"/>
                    <a:pt x="3069" y="2851"/>
                  </a:cubicBezTo>
                  <a:lnTo>
                    <a:pt x="3101" y="2192"/>
                  </a:lnTo>
                  <a:lnTo>
                    <a:pt x="3136" y="1531"/>
                  </a:lnTo>
                  <a:cubicBezTo>
                    <a:pt x="3136" y="1531"/>
                    <a:pt x="3178" y="1123"/>
                    <a:pt x="2999" y="728"/>
                  </a:cubicBezTo>
                  <a:cubicBezTo>
                    <a:pt x="2831" y="360"/>
                    <a:pt x="2470" y="1"/>
                    <a:pt x="16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 flipH="1">
              <a:off x="3228465" y="1392267"/>
              <a:ext cx="526336" cy="662915"/>
            </a:xfrm>
            <a:custGeom>
              <a:avLst/>
              <a:gdLst/>
              <a:ahLst/>
              <a:cxnLst/>
              <a:rect l="l" t="t" r="r" b="b"/>
              <a:pathLst>
                <a:path w="13352" h="16337" extrusionOk="0">
                  <a:moveTo>
                    <a:pt x="7098" y="1"/>
                  </a:moveTo>
                  <a:cubicBezTo>
                    <a:pt x="4355" y="1"/>
                    <a:pt x="1921" y="1964"/>
                    <a:pt x="1420" y="4757"/>
                  </a:cubicBezTo>
                  <a:lnTo>
                    <a:pt x="993" y="7152"/>
                  </a:lnTo>
                  <a:lnTo>
                    <a:pt x="563" y="9544"/>
                  </a:lnTo>
                  <a:cubicBezTo>
                    <a:pt x="1" y="12682"/>
                    <a:pt x="2089" y="15683"/>
                    <a:pt x="5228" y="16245"/>
                  </a:cubicBezTo>
                  <a:cubicBezTo>
                    <a:pt x="5573" y="16307"/>
                    <a:pt x="5916" y="16337"/>
                    <a:pt x="6254" y="16337"/>
                  </a:cubicBezTo>
                  <a:cubicBezTo>
                    <a:pt x="8997" y="16337"/>
                    <a:pt x="11431" y="14375"/>
                    <a:pt x="11932" y="11580"/>
                  </a:cubicBezTo>
                  <a:lnTo>
                    <a:pt x="12359" y="9188"/>
                  </a:lnTo>
                  <a:lnTo>
                    <a:pt x="12789" y="6795"/>
                  </a:lnTo>
                  <a:cubicBezTo>
                    <a:pt x="13351" y="3656"/>
                    <a:pt x="11261" y="655"/>
                    <a:pt x="8123" y="92"/>
                  </a:cubicBezTo>
                  <a:cubicBezTo>
                    <a:pt x="7779" y="30"/>
                    <a:pt x="7436" y="1"/>
                    <a:pt x="709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 flipH="1">
              <a:off x="3250186" y="1585132"/>
              <a:ext cx="487665" cy="364751"/>
            </a:xfrm>
            <a:custGeom>
              <a:avLst/>
              <a:gdLst/>
              <a:ahLst/>
              <a:cxnLst/>
              <a:rect l="l" t="t" r="r" b="b"/>
              <a:pathLst>
                <a:path w="12371" h="8989" extrusionOk="0">
                  <a:moveTo>
                    <a:pt x="992" y="0"/>
                  </a:moveTo>
                  <a:cubicBezTo>
                    <a:pt x="992" y="2"/>
                    <a:pt x="992" y="2"/>
                    <a:pt x="992" y="4"/>
                  </a:cubicBezTo>
                  <a:lnTo>
                    <a:pt x="565" y="2399"/>
                  </a:lnTo>
                  <a:lnTo>
                    <a:pt x="135" y="4791"/>
                  </a:lnTo>
                  <a:cubicBezTo>
                    <a:pt x="0" y="5534"/>
                    <a:pt x="16" y="6299"/>
                    <a:pt x="175" y="7037"/>
                  </a:cubicBezTo>
                  <a:cubicBezTo>
                    <a:pt x="577" y="7092"/>
                    <a:pt x="979" y="7120"/>
                    <a:pt x="1379" y="7120"/>
                  </a:cubicBezTo>
                  <a:cubicBezTo>
                    <a:pt x="3077" y="7120"/>
                    <a:pt x="4732" y="6610"/>
                    <a:pt x="6062" y="5446"/>
                  </a:cubicBezTo>
                  <a:cubicBezTo>
                    <a:pt x="7008" y="7335"/>
                    <a:pt x="8735" y="8638"/>
                    <a:pt x="10639" y="8988"/>
                  </a:cubicBezTo>
                  <a:cubicBezTo>
                    <a:pt x="11070" y="8333"/>
                    <a:pt x="11365" y="7599"/>
                    <a:pt x="11502" y="6827"/>
                  </a:cubicBezTo>
                  <a:lnTo>
                    <a:pt x="11931" y="4435"/>
                  </a:lnTo>
                  <a:lnTo>
                    <a:pt x="12359" y="2042"/>
                  </a:lnTo>
                  <a:cubicBezTo>
                    <a:pt x="12363" y="2017"/>
                    <a:pt x="12366" y="1994"/>
                    <a:pt x="12370" y="1971"/>
                  </a:cubicBezTo>
                  <a:cubicBezTo>
                    <a:pt x="12015" y="1931"/>
                    <a:pt x="11656" y="1910"/>
                    <a:pt x="11297" y="1910"/>
                  </a:cubicBezTo>
                  <a:cubicBezTo>
                    <a:pt x="9644" y="1910"/>
                    <a:pt x="7983" y="2354"/>
                    <a:pt x="6567" y="3418"/>
                  </a:cubicBezTo>
                  <a:cubicBezTo>
                    <a:pt x="5365" y="1177"/>
                    <a:pt x="3359" y="35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 flipH="1">
              <a:off x="3294730" y="1757748"/>
              <a:ext cx="164539" cy="68901"/>
            </a:xfrm>
            <a:custGeom>
              <a:avLst/>
              <a:gdLst/>
              <a:ahLst/>
              <a:cxnLst/>
              <a:rect l="l" t="t" r="r" b="b"/>
              <a:pathLst>
                <a:path w="4174" h="1698" extrusionOk="0">
                  <a:moveTo>
                    <a:pt x="3955" y="1"/>
                  </a:moveTo>
                  <a:cubicBezTo>
                    <a:pt x="3946" y="1"/>
                    <a:pt x="3936" y="2"/>
                    <a:pt x="3926" y="3"/>
                  </a:cubicBezTo>
                  <a:cubicBezTo>
                    <a:pt x="2616" y="233"/>
                    <a:pt x="1339" y="618"/>
                    <a:pt x="122" y="1146"/>
                  </a:cubicBezTo>
                  <a:cubicBezTo>
                    <a:pt x="0" y="1198"/>
                    <a:pt x="0" y="1377"/>
                    <a:pt x="118" y="1429"/>
                  </a:cubicBezTo>
                  <a:cubicBezTo>
                    <a:pt x="525" y="1607"/>
                    <a:pt x="961" y="1697"/>
                    <a:pt x="1399" y="1697"/>
                  </a:cubicBezTo>
                  <a:cubicBezTo>
                    <a:pt x="1699" y="1697"/>
                    <a:pt x="2000" y="1655"/>
                    <a:pt x="2293" y="1569"/>
                  </a:cubicBezTo>
                  <a:cubicBezTo>
                    <a:pt x="3055" y="1352"/>
                    <a:pt x="3699" y="882"/>
                    <a:pt x="4107" y="246"/>
                  </a:cubicBezTo>
                  <a:cubicBezTo>
                    <a:pt x="4173" y="142"/>
                    <a:pt x="4079" y="1"/>
                    <a:pt x="3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 flipH="1">
              <a:off x="3527032" y="1687022"/>
              <a:ext cx="137497" cy="112846"/>
            </a:xfrm>
            <a:custGeom>
              <a:avLst/>
              <a:gdLst/>
              <a:ahLst/>
              <a:cxnLst/>
              <a:rect l="l" t="t" r="r" b="b"/>
              <a:pathLst>
                <a:path w="3488" h="2781" extrusionOk="0">
                  <a:moveTo>
                    <a:pt x="193" y="1"/>
                  </a:moveTo>
                  <a:cubicBezTo>
                    <a:pt x="94" y="1"/>
                    <a:pt x="1" y="84"/>
                    <a:pt x="18" y="184"/>
                  </a:cubicBezTo>
                  <a:cubicBezTo>
                    <a:pt x="149" y="930"/>
                    <a:pt x="573" y="1608"/>
                    <a:pt x="1207" y="2095"/>
                  </a:cubicBezTo>
                  <a:cubicBezTo>
                    <a:pt x="1778" y="2540"/>
                    <a:pt x="2480" y="2780"/>
                    <a:pt x="3203" y="2780"/>
                  </a:cubicBezTo>
                  <a:cubicBezTo>
                    <a:pt x="3233" y="2780"/>
                    <a:pt x="3264" y="2780"/>
                    <a:pt x="3295" y="2779"/>
                  </a:cubicBezTo>
                  <a:cubicBezTo>
                    <a:pt x="3424" y="2775"/>
                    <a:pt x="3487" y="2607"/>
                    <a:pt x="3395" y="2513"/>
                  </a:cubicBezTo>
                  <a:cubicBezTo>
                    <a:pt x="2457" y="1567"/>
                    <a:pt x="1413" y="733"/>
                    <a:pt x="282" y="26"/>
                  </a:cubicBezTo>
                  <a:cubicBezTo>
                    <a:pt x="254" y="9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 flipH="1">
              <a:off x="3476614" y="1906952"/>
              <a:ext cx="94135" cy="92070"/>
            </a:xfrm>
            <a:custGeom>
              <a:avLst/>
              <a:gdLst/>
              <a:ahLst/>
              <a:cxnLst/>
              <a:rect l="l" t="t" r="r" b="b"/>
              <a:pathLst>
                <a:path w="2388" h="2269" extrusionOk="0">
                  <a:moveTo>
                    <a:pt x="1215" y="1"/>
                  </a:moveTo>
                  <a:cubicBezTo>
                    <a:pt x="1072" y="1"/>
                    <a:pt x="927" y="28"/>
                    <a:pt x="789" y="84"/>
                  </a:cubicBezTo>
                  <a:cubicBezTo>
                    <a:pt x="288" y="289"/>
                    <a:pt x="1" y="818"/>
                    <a:pt x="103" y="1348"/>
                  </a:cubicBezTo>
                  <a:cubicBezTo>
                    <a:pt x="205" y="1880"/>
                    <a:pt x="667" y="2265"/>
                    <a:pt x="1208" y="2269"/>
                  </a:cubicBezTo>
                  <a:cubicBezTo>
                    <a:pt x="1211" y="2269"/>
                    <a:pt x="1214" y="2269"/>
                    <a:pt x="1217" y="2269"/>
                  </a:cubicBezTo>
                  <a:cubicBezTo>
                    <a:pt x="1754" y="2269"/>
                    <a:pt x="2218" y="1890"/>
                    <a:pt x="2328" y="1363"/>
                  </a:cubicBezTo>
                  <a:cubicBezTo>
                    <a:pt x="2387" y="1069"/>
                    <a:pt x="2330" y="762"/>
                    <a:pt x="2164" y="512"/>
                  </a:cubicBezTo>
                  <a:cubicBezTo>
                    <a:pt x="1948" y="185"/>
                    <a:pt x="1587" y="1"/>
                    <a:pt x="1215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 flipH="1">
              <a:off x="3431833" y="1885770"/>
              <a:ext cx="179598" cy="78193"/>
            </a:xfrm>
            <a:custGeom>
              <a:avLst/>
              <a:gdLst/>
              <a:ahLst/>
              <a:cxnLst/>
              <a:rect l="l" t="t" r="r" b="b"/>
              <a:pathLst>
                <a:path w="4556" h="1927" extrusionOk="0">
                  <a:moveTo>
                    <a:pt x="235" y="1"/>
                  </a:moveTo>
                  <a:cubicBezTo>
                    <a:pt x="207" y="1"/>
                    <a:pt x="178" y="7"/>
                    <a:pt x="151" y="19"/>
                  </a:cubicBezTo>
                  <a:cubicBezTo>
                    <a:pt x="47" y="67"/>
                    <a:pt x="0" y="188"/>
                    <a:pt x="47" y="292"/>
                  </a:cubicBezTo>
                  <a:cubicBezTo>
                    <a:pt x="397" y="1067"/>
                    <a:pt x="1083" y="1639"/>
                    <a:pt x="1907" y="1843"/>
                  </a:cubicBezTo>
                  <a:cubicBezTo>
                    <a:pt x="1926" y="1847"/>
                    <a:pt x="1946" y="1853"/>
                    <a:pt x="1965" y="1856"/>
                  </a:cubicBezTo>
                  <a:cubicBezTo>
                    <a:pt x="1986" y="1862"/>
                    <a:pt x="2005" y="1866"/>
                    <a:pt x="2025" y="1870"/>
                  </a:cubicBezTo>
                  <a:cubicBezTo>
                    <a:pt x="2211" y="1908"/>
                    <a:pt x="2399" y="1927"/>
                    <a:pt x="2586" y="1927"/>
                  </a:cubicBezTo>
                  <a:cubicBezTo>
                    <a:pt x="3275" y="1927"/>
                    <a:pt x="3947" y="1672"/>
                    <a:pt x="4465" y="1198"/>
                  </a:cubicBezTo>
                  <a:cubicBezTo>
                    <a:pt x="4550" y="1121"/>
                    <a:pt x="4556" y="990"/>
                    <a:pt x="4479" y="905"/>
                  </a:cubicBezTo>
                  <a:cubicBezTo>
                    <a:pt x="4438" y="860"/>
                    <a:pt x="4382" y="837"/>
                    <a:pt x="4326" y="837"/>
                  </a:cubicBezTo>
                  <a:cubicBezTo>
                    <a:pt x="4276" y="837"/>
                    <a:pt x="4226" y="855"/>
                    <a:pt x="4186" y="891"/>
                  </a:cubicBezTo>
                  <a:cubicBezTo>
                    <a:pt x="3745" y="1296"/>
                    <a:pt x="3172" y="1514"/>
                    <a:pt x="2585" y="1514"/>
                  </a:cubicBezTo>
                  <a:cubicBezTo>
                    <a:pt x="2426" y="1514"/>
                    <a:pt x="2266" y="1498"/>
                    <a:pt x="2108" y="1465"/>
                  </a:cubicBezTo>
                  <a:cubicBezTo>
                    <a:pt x="1364" y="1313"/>
                    <a:pt x="738" y="814"/>
                    <a:pt x="424" y="121"/>
                  </a:cubicBezTo>
                  <a:cubicBezTo>
                    <a:pt x="389" y="45"/>
                    <a:pt x="313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 flipH="1">
              <a:off x="3174815" y="1375752"/>
              <a:ext cx="620234" cy="345558"/>
            </a:xfrm>
            <a:custGeom>
              <a:avLst/>
              <a:gdLst/>
              <a:ahLst/>
              <a:cxnLst/>
              <a:rect l="l" t="t" r="r" b="b"/>
              <a:pathLst>
                <a:path w="15734" h="8516" extrusionOk="0">
                  <a:moveTo>
                    <a:pt x="7612" y="1"/>
                  </a:moveTo>
                  <a:cubicBezTo>
                    <a:pt x="1427" y="1"/>
                    <a:pt x="1093" y="4576"/>
                    <a:pt x="1" y="7761"/>
                  </a:cubicBezTo>
                  <a:cubicBezTo>
                    <a:pt x="1" y="7761"/>
                    <a:pt x="3626" y="7522"/>
                    <a:pt x="7211" y="3673"/>
                  </a:cubicBezTo>
                  <a:cubicBezTo>
                    <a:pt x="7211" y="3673"/>
                    <a:pt x="9455" y="7998"/>
                    <a:pt x="14443" y="8516"/>
                  </a:cubicBezTo>
                  <a:cubicBezTo>
                    <a:pt x="14443" y="8516"/>
                    <a:pt x="15734" y="540"/>
                    <a:pt x="8597" y="37"/>
                  </a:cubicBezTo>
                  <a:cubicBezTo>
                    <a:pt x="8253" y="13"/>
                    <a:pt x="7925" y="1"/>
                    <a:pt x="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 flipH="1">
              <a:off x="3230397" y="1471799"/>
              <a:ext cx="319617" cy="322997"/>
            </a:xfrm>
            <a:custGeom>
              <a:avLst/>
              <a:gdLst/>
              <a:ahLst/>
              <a:cxnLst/>
              <a:rect l="l" t="t" r="r" b="b"/>
              <a:pathLst>
                <a:path w="8108" h="7960" extrusionOk="0">
                  <a:moveTo>
                    <a:pt x="440" y="0"/>
                  </a:moveTo>
                  <a:lnTo>
                    <a:pt x="1" y="83"/>
                  </a:lnTo>
                  <a:cubicBezTo>
                    <a:pt x="1" y="83"/>
                    <a:pt x="1915" y="5095"/>
                    <a:pt x="7786" y="7960"/>
                  </a:cubicBezTo>
                  <a:lnTo>
                    <a:pt x="8108" y="6835"/>
                  </a:lnTo>
                  <a:lnTo>
                    <a:pt x="8108" y="6835"/>
                  </a:lnTo>
                  <a:cubicBezTo>
                    <a:pt x="8108" y="6835"/>
                    <a:pt x="8083" y="6837"/>
                    <a:pt x="8036" y="6837"/>
                  </a:cubicBezTo>
                  <a:cubicBezTo>
                    <a:pt x="7519" y="6837"/>
                    <a:pt x="4306" y="6559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 flipH="1">
              <a:off x="2900373" y="2456696"/>
              <a:ext cx="105527" cy="94221"/>
            </a:xfrm>
            <a:custGeom>
              <a:avLst/>
              <a:gdLst/>
              <a:ahLst/>
              <a:cxnLst/>
              <a:rect l="l" t="t" r="r" b="b"/>
              <a:pathLst>
                <a:path w="2677" h="2322" extrusionOk="0">
                  <a:moveTo>
                    <a:pt x="1064" y="1"/>
                  </a:moveTo>
                  <a:cubicBezTo>
                    <a:pt x="600" y="1"/>
                    <a:pt x="166" y="293"/>
                    <a:pt x="1" y="781"/>
                  </a:cubicBezTo>
                  <a:lnTo>
                    <a:pt x="1305" y="2092"/>
                  </a:lnTo>
                  <a:cubicBezTo>
                    <a:pt x="1452" y="2245"/>
                    <a:pt x="1648" y="2322"/>
                    <a:pt x="1844" y="2322"/>
                  </a:cubicBezTo>
                  <a:cubicBezTo>
                    <a:pt x="2032" y="2322"/>
                    <a:pt x="2220" y="2252"/>
                    <a:pt x="2366" y="2112"/>
                  </a:cubicBezTo>
                  <a:cubicBezTo>
                    <a:pt x="2667" y="1825"/>
                    <a:pt x="2676" y="1351"/>
                    <a:pt x="2391" y="1050"/>
                  </a:cubicBezTo>
                  <a:lnTo>
                    <a:pt x="1542" y="108"/>
                  </a:lnTo>
                  <a:cubicBezTo>
                    <a:pt x="1386" y="35"/>
                    <a:pt x="1223" y="1"/>
                    <a:pt x="10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/>
            <p:nvPr/>
          </p:nvSpPr>
          <p:spPr>
            <a:xfrm flipH="1">
              <a:off x="2995848" y="1344223"/>
              <a:ext cx="396368" cy="346085"/>
            </a:xfrm>
            <a:custGeom>
              <a:avLst/>
              <a:gdLst/>
              <a:ahLst/>
              <a:cxnLst/>
              <a:rect l="l" t="t" r="r" b="b"/>
              <a:pathLst>
                <a:path w="10055" h="8529" extrusionOk="0">
                  <a:moveTo>
                    <a:pt x="3459" y="0"/>
                  </a:moveTo>
                  <a:cubicBezTo>
                    <a:pt x="2479" y="0"/>
                    <a:pt x="1509" y="494"/>
                    <a:pt x="959" y="1428"/>
                  </a:cubicBezTo>
                  <a:cubicBezTo>
                    <a:pt x="0" y="3060"/>
                    <a:pt x="838" y="5157"/>
                    <a:pt x="2656" y="5679"/>
                  </a:cubicBezTo>
                  <a:cubicBezTo>
                    <a:pt x="2680" y="7234"/>
                    <a:pt x="3928" y="8492"/>
                    <a:pt x="5482" y="8528"/>
                  </a:cubicBezTo>
                  <a:cubicBezTo>
                    <a:pt x="5505" y="8529"/>
                    <a:pt x="5528" y="8529"/>
                    <a:pt x="5551" y="8529"/>
                  </a:cubicBezTo>
                  <a:cubicBezTo>
                    <a:pt x="7075" y="8529"/>
                    <a:pt x="8344" y="7342"/>
                    <a:pt x="8437" y="5812"/>
                  </a:cubicBezTo>
                  <a:cubicBezTo>
                    <a:pt x="9427" y="5325"/>
                    <a:pt x="10055" y="4318"/>
                    <a:pt x="10055" y="3216"/>
                  </a:cubicBezTo>
                  <a:cubicBezTo>
                    <a:pt x="10055" y="2135"/>
                    <a:pt x="9454" y="1145"/>
                    <a:pt x="8497" y="648"/>
                  </a:cubicBezTo>
                  <a:cubicBezTo>
                    <a:pt x="8076" y="429"/>
                    <a:pt x="7617" y="321"/>
                    <a:pt x="7160" y="321"/>
                  </a:cubicBezTo>
                  <a:cubicBezTo>
                    <a:pt x="6576" y="321"/>
                    <a:pt x="5995" y="497"/>
                    <a:pt x="5500" y="845"/>
                  </a:cubicBezTo>
                  <a:cubicBezTo>
                    <a:pt x="4927" y="274"/>
                    <a:pt x="4190" y="0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9"/>
            <p:cNvSpPr/>
            <p:nvPr/>
          </p:nvSpPr>
          <p:spPr>
            <a:xfrm flipH="1">
              <a:off x="3547767" y="1226954"/>
              <a:ext cx="375357" cy="352781"/>
            </a:xfrm>
            <a:custGeom>
              <a:avLst/>
              <a:gdLst/>
              <a:ahLst/>
              <a:cxnLst/>
              <a:rect l="l" t="t" r="r" b="b"/>
              <a:pathLst>
                <a:path w="9522" h="8694" extrusionOk="0">
                  <a:moveTo>
                    <a:pt x="3241" y="0"/>
                  </a:moveTo>
                  <a:cubicBezTo>
                    <a:pt x="2584" y="0"/>
                    <a:pt x="1921" y="223"/>
                    <a:pt x="1374" y="685"/>
                  </a:cubicBezTo>
                  <a:cubicBezTo>
                    <a:pt x="50" y="1803"/>
                    <a:pt x="0" y="3825"/>
                    <a:pt x="1264" y="5010"/>
                  </a:cubicBezTo>
                  <a:cubicBezTo>
                    <a:pt x="848" y="6483"/>
                    <a:pt x="1651" y="8026"/>
                    <a:pt x="3096" y="8531"/>
                  </a:cubicBezTo>
                  <a:cubicBezTo>
                    <a:pt x="3411" y="8641"/>
                    <a:pt x="3733" y="8693"/>
                    <a:pt x="4050" y="8693"/>
                  </a:cubicBezTo>
                  <a:cubicBezTo>
                    <a:pt x="5187" y="8693"/>
                    <a:pt x="6259" y="8019"/>
                    <a:pt x="6723" y="6915"/>
                  </a:cubicBezTo>
                  <a:cubicBezTo>
                    <a:pt x="8283" y="6863"/>
                    <a:pt x="9521" y="5584"/>
                    <a:pt x="9521" y="4022"/>
                  </a:cubicBezTo>
                  <a:cubicBezTo>
                    <a:pt x="9521" y="3080"/>
                    <a:pt x="9065" y="2197"/>
                    <a:pt x="8296" y="1654"/>
                  </a:cubicBezTo>
                  <a:cubicBezTo>
                    <a:pt x="7803" y="1306"/>
                    <a:pt x="7220" y="1126"/>
                    <a:pt x="6632" y="1126"/>
                  </a:cubicBezTo>
                  <a:cubicBezTo>
                    <a:pt x="6303" y="1126"/>
                    <a:pt x="5973" y="1182"/>
                    <a:pt x="5656" y="1296"/>
                  </a:cubicBezTo>
                  <a:cubicBezTo>
                    <a:pt x="5094" y="449"/>
                    <a:pt x="4173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45;p28">
            <a:extLst>
              <a:ext uri="{FF2B5EF4-FFF2-40B4-BE49-F238E27FC236}">
                <a16:creationId xmlns:a16="http://schemas.microsoft.com/office/drawing/2014/main" id="{3E6FA673-0DD9-4940-87B4-8DC79FDDC060}"/>
              </a:ext>
            </a:extLst>
          </p:cNvPr>
          <p:cNvSpPr txBox="1">
            <a:spLocks/>
          </p:cNvSpPr>
          <p:nvPr/>
        </p:nvSpPr>
        <p:spPr>
          <a:xfrm>
            <a:off x="4764161" y="3135848"/>
            <a:ext cx="3399673" cy="80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Когда? 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Какого числа?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84FB28F-0FD9-4D0C-AA32-089567006052}"/>
              </a:ext>
            </a:extLst>
          </p:cNvPr>
          <p:cNvSpPr/>
          <p:nvPr/>
        </p:nvSpPr>
        <p:spPr>
          <a:xfrm>
            <a:off x="1021767" y="126742"/>
            <a:ext cx="311495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lain"/>
            </a:pP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ПервОГО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ВторОГО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ТретьЕГО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ЧетвертОГО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ПятОГО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ШестОГО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СедьмОГО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ВосьмОГО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ДевятОГО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/>
            </a:pP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десятОГО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ADEF10-1987-426C-95C6-1CAD08537B21}"/>
              </a:ext>
            </a:extLst>
          </p:cNvPr>
          <p:cNvSpPr/>
          <p:nvPr/>
        </p:nvSpPr>
        <p:spPr>
          <a:xfrm>
            <a:off x="4267930" y="126742"/>
            <a:ext cx="2031325" cy="69865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Января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Февраля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Марта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Апреля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Июня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Июля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Сентября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Октября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Ноября</a:t>
            </a:r>
          </a:p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декабря</a:t>
            </a: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  <a:p>
            <a:pPr marL="514350" indent="-514350">
              <a:buAutoNum type="arabicPlain" startAt="11"/>
            </a:pPr>
            <a:endParaRPr lang="tr-T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5" name="Google Shape;566;p29">
            <a:extLst>
              <a:ext uri="{FF2B5EF4-FFF2-40B4-BE49-F238E27FC236}">
                <a16:creationId xmlns:a16="http://schemas.microsoft.com/office/drawing/2014/main" id="{DDDC197F-BBCB-4A73-8BB3-49154CC4BAA4}"/>
              </a:ext>
            </a:extLst>
          </p:cNvPr>
          <p:cNvGrpSpPr/>
          <p:nvPr/>
        </p:nvGrpSpPr>
        <p:grpSpPr>
          <a:xfrm>
            <a:off x="6423845" y="340242"/>
            <a:ext cx="2442435" cy="1802588"/>
            <a:chOff x="2981705" y="1619574"/>
            <a:chExt cx="3194949" cy="2291139"/>
          </a:xfrm>
        </p:grpSpPr>
        <p:grpSp>
          <p:nvGrpSpPr>
            <p:cNvPr id="6" name="Google Shape;567;p29">
              <a:extLst>
                <a:ext uri="{FF2B5EF4-FFF2-40B4-BE49-F238E27FC236}">
                  <a16:creationId xmlns:a16="http://schemas.microsoft.com/office/drawing/2014/main" id="{DC30E619-B9C7-4186-85B5-A391A65B5E25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3" name="Google Shape;568;p29">
                <a:extLst>
                  <a:ext uri="{FF2B5EF4-FFF2-40B4-BE49-F238E27FC236}">
                    <a16:creationId xmlns:a16="http://schemas.microsoft.com/office/drawing/2014/main" id="{5CDD394D-7EEE-42DE-97F4-86DDE4BE0A7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569;p29">
                <a:extLst>
                  <a:ext uri="{FF2B5EF4-FFF2-40B4-BE49-F238E27FC236}">
                    <a16:creationId xmlns:a16="http://schemas.microsoft.com/office/drawing/2014/main" id="{5FCAC214-E47F-46C3-8BE6-A2EC74321E29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5" name="Google Shape;570;p29">
                  <a:extLst>
                    <a:ext uri="{FF2B5EF4-FFF2-40B4-BE49-F238E27FC236}">
                      <a16:creationId xmlns:a16="http://schemas.microsoft.com/office/drawing/2014/main" id="{1817D046-EC5C-45EA-8A5B-8D1653AB1624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71;p29">
                  <a:extLst>
                    <a:ext uri="{FF2B5EF4-FFF2-40B4-BE49-F238E27FC236}">
                      <a16:creationId xmlns:a16="http://schemas.microsoft.com/office/drawing/2014/main" id="{422053CD-B8A2-4D50-AF48-43049FFADF11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72;p29">
                  <a:extLst>
                    <a:ext uri="{FF2B5EF4-FFF2-40B4-BE49-F238E27FC236}">
                      <a16:creationId xmlns:a16="http://schemas.microsoft.com/office/drawing/2014/main" id="{D00E3CAB-83D5-4823-BD80-AC6EA47F747D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73;p29">
                  <a:extLst>
                    <a:ext uri="{FF2B5EF4-FFF2-40B4-BE49-F238E27FC236}">
                      <a16:creationId xmlns:a16="http://schemas.microsoft.com/office/drawing/2014/main" id="{202E2ABB-BBC1-4834-819D-9EB345E60F56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74;p29">
                  <a:extLst>
                    <a:ext uri="{FF2B5EF4-FFF2-40B4-BE49-F238E27FC236}">
                      <a16:creationId xmlns:a16="http://schemas.microsoft.com/office/drawing/2014/main" id="{C09D5286-AFE3-4F10-8E4A-0D0FFAF58707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75;p29">
                  <a:extLst>
                    <a:ext uri="{FF2B5EF4-FFF2-40B4-BE49-F238E27FC236}">
                      <a16:creationId xmlns:a16="http://schemas.microsoft.com/office/drawing/2014/main" id="{A5CE53C6-7592-407A-B23C-3680DCD25AB8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76;p29">
                  <a:extLst>
                    <a:ext uri="{FF2B5EF4-FFF2-40B4-BE49-F238E27FC236}">
                      <a16:creationId xmlns:a16="http://schemas.microsoft.com/office/drawing/2014/main" id="{8AA81C32-9FD0-4F13-BFB3-3EB946656AE0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77;p29">
                  <a:extLst>
                    <a:ext uri="{FF2B5EF4-FFF2-40B4-BE49-F238E27FC236}">
                      <a16:creationId xmlns:a16="http://schemas.microsoft.com/office/drawing/2014/main" id="{A9EDD3B5-6F8B-492B-BC26-04733AE2BF24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78;p29">
                  <a:extLst>
                    <a:ext uri="{FF2B5EF4-FFF2-40B4-BE49-F238E27FC236}">
                      <a16:creationId xmlns:a16="http://schemas.microsoft.com/office/drawing/2014/main" id="{B408B4D9-A69D-4896-A8E2-DDACDFFA5041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79;p29">
                  <a:extLst>
                    <a:ext uri="{FF2B5EF4-FFF2-40B4-BE49-F238E27FC236}">
                      <a16:creationId xmlns:a16="http://schemas.microsoft.com/office/drawing/2014/main" id="{DB56D251-42D6-402A-B6CB-9E8ADB150B06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80;p29">
                  <a:extLst>
                    <a:ext uri="{FF2B5EF4-FFF2-40B4-BE49-F238E27FC236}">
                      <a16:creationId xmlns:a16="http://schemas.microsoft.com/office/drawing/2014/main" id="{C3A41BC0-E552-4457-9486-F477AC176B9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81;p29">
                  <a:extLst>
                    <a:ext uri="{FF2B5EF4-FFF2-40B4-BE49-F238E27FC236}">
                      <a16:creationId xmlns:a16="http://schemas.microsoft.com/office/drawing/2014/main" id="{2A59673C-FB15-47E6-B2AE-EB737AAC4116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82;p29">
                  <a:extLst>
                    <a:ext uri="{FF2B5EF4-FFF2-40B4-BE49-F238E27FC236}">
                      <a16:creationId xmlns:a16="http://schemas.microsoft.com/office/drawing/2014/main" id="{5DBF6F43-CC2B-4C25-BA07-5486830B2F64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83;p29">
                  <a:extLst>
                    <a:ext uri="{FF2B5EF4-FFF2-40B4-BE49-F238E27FC236}">
                      <a16:creationId xmlns:a16="http://schemas.microsoft.com/office/drawing/2014/main" id="{2205E795-73C0-4340-ADC4-5E8582D72B67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84;p29">
                  <a:extLst>
                    <a:ext uri="{FF2B5EF4-FFF2-40B4-BE49-F238E27FC236}">
                      <a16:creationId xmlns:a16="http://schemas.microsoft.com/office/drawing/2014/main" id="{D2FD15F2-0C03-484F-8150-40629B13FCA8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85;p29">
                  <a:extLst>
                    <a:ext uri="{FF2B5EF4-FFF2-40B4-BE49-F238E27FC236}">
                      <a16:creationId xmlns:a16="http://schemas.microsoft.com/office/drawing/2014/main" id="{FB58807A-E42E-456C-9900-41DA7A504BB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86;p29">
                  <a:extLst>
                    <a:ext uri="{FF2B5EF4-FFF2-40B4-BE49-F238E27FC236}">
                      <a16:creationId xmlns:a16="http://schemas.microsoft.com/office/drawing/2014/main" id="{173C6B37-DA65-4FE5-93D0-3818C71D986E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587;p29">
              <a:extLst>
                <a:ext uri="{FF2B5EF4-FFF2-40B4-BE49-F238E27FC236}">
                  <a16:creationId xmlns:a16="http://schemas.microsoft.com/office/drawing/2014/main" id="{1C8E35A3-CD9A-44F1-8F6D-D8AB8A46E057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8" name="Google Shape;588;p29">
                <a:extLst>
                  <a:ext uri="{FF2B5EF4-FFF2-40B4-BE49-F238E27FC236}">
                    <a16:creationId xmlns:a16="http://schemas.microsoft.com/office/drawing/2014/main" id="{2F18A074-BAF4-4EB7-8052-912AD0BDF0CE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9;p29">
                <a:extLst>
                  <a:ext uri="{FF2B5EF4-FFF2-40B4-BE49-F238E27FC236}">
                    <a16:creationId xmlns:a16="http://schemas.microsoft.com/office/drawing/2014/main" id="{9EBDD98A-C3D5-4021-9F89-8D2258C3F2B0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90;p29">
                <a:extLst>
                  <a:ext uri="{FF2B5EF4-FFF2-40B4-BE49-F238E27FC236}">
                    <a16:creationId xmlns:a16="http://schemas.microsoft.com/office/drawing/2014/main" id="{218040B9-1B97-44C3-A075-A8BACA494276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1;p29">
                <a:extLst>
                  <a:ext uri="{FF2B5EF4-FFF2-40B4-BE49-F238E27FC236}">
                    <a16:creationId xmlns:a16="http://schemas.microsoft.com/office/drawing/2014/main" id="{0E8383F3-4581-495D-B8EC-0CD7F6C26684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92;p29">
                <a:extLst>
                  <a:ext uri="{FF2B5EF4-FFF2-40B4-BE49-F238E27FC236}">
                    <a16:creationId xmlns:a16="http://schemas.microsoft.com/office/drawing/2014/main" id="{443B86E4-7040-43CE-8A54-C739680157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CF42E5AE-2961-3F35-3280-1BB2C9DFA9E0}"/>
              </a:ext>
            </a:extLst>
          </p:cNvPr>
          <p:cNvSpPr txBox="1"/>
          <p:nvPr/>
        </p:nvSpPr>
        <p:spPr>
          <a:xfrm rot="16200000">
            <a:off x="-2062063" y="2101697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Какого </a:t>
            </a:r>
            <a:r>
              <a:rPr lang="ru-RU" sz="5400" b="1" dirty="0">
                <a:solidFill>
                  <a:schemeClr val="bg1"/>
                </a:solidFill>
              </a:rPr>
              <a:t>числа</a:t>
            </a:r>
            <a:r>
              <a:rPr lang="ru-RU" sz="5400" b="1" dirty="0">
                <a:solidFill>
                  <a:srgbClr val="FF0000"/>
                </a:solidFill>
              </a:rPr>
              <a:t>?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738;p59">
            <a:extLst>
              <a:ext uri="{FF2B5EF4-FFF2-40B4-BE49-F238E27FC236}">
                <a16:creationId xmlns:a16="http://schemas.microsoft.com/office/drawing/2014/main" id="{530B88FB-9427-4653-9A93-8754219C5014}"/>
              </a:ext>
            </a:extLst>
          </p:cNvPr>
          <p:cNvGrpSpPr/>
          <p:nvPr/>
        </p:nvGrpSpPr>
        <p:grpSpPr>
          <a:xfrm>
            <a:off x="6798826" y="1750309"/>
            <a:ext cx="1898831" cy="2972867"/>
            <a:chOff x="3770750" y="2536138"/>
            <a:chExt cx="1421600" cy="2225700"/>
          </a:xfrm>
        </p:grpSpPr>
        <p:sp>
          <p:nvSpPr>
            <p:cNvPr id="9" name="Google Shape;739;p59">
              <a:extLst>
                <a:ext uri="{FF2B5EF4-FFF2-40B4-BE49-F238E27FC236}">
                  <a16:creationId xmlns:a16="http://schemas.microsoft.com/office/drawing/2014/main" id="{26146A31-5004-435C-A872-240D55A3C036}"/>
                </a:ext>
              </a:extLst>
            </p:cNvPr>
            <p:cNvSpPr/>
            <p:nvPr/>
          </p:nvSpPr>
          <p:spPr>
            <a:xfrm>
              <a:off x="4136475" y="2536138"/>
              <a:ext cx="321925" cy="240325"/>
            </a:xfrm>
            <a:custGeom>
              <a:avLst/>
              <a:gdLst/>
              <a:ahLst/>
              <a:cxnLst/>
              <a:rect l="l" t="t" r="r" b="b"/>
              <a:pathLst>
                <a:path w="12877" h="9613" extrusionOk="0">
                  <a:moveTo>
                    <a:pt x="8629" y="0"/>
                  </a:moveTo>
                  <a:cubicBezTo>
                    <a:pt x="8606" y="0"/>
                    <a:pt x="8581" y="6"/>
                    <a:pt x="8557" y="20"/>
                  </a:cubicBezTo>
                  <a:lnTo>
                    <a:pt x="7120" y="786"/>
                  </a:lnTo>
                  <a:lnTo>
                    <a:pt x="5681" y="1553"/>
                  </a:lnTo>
                  <a:cubicBezTo>
                    <a:pt x="5658" y="1565"/>
                    <a:pt x="5635" y="1571"/>
                    <a:pt x="5612" y="1571"/>
                  </a:cubicBezTo>
                  <a:cubicBezTo>
                    <a:pt x="5517" y="1571"/>
                    <a:pt x="5438" y="1475"/>
                    <a:pt x="5475" y="1374"/>
                  </a:cubicBezTo>
                  <a:lnTo>
                    <a:pt x="5689" y="802"/>
                  </a:lnTo>
                  <a:lnTo>
                    <a:pt x="5903" y="230"/>
                  </a:lnTo>
                  <a:cubicBezTo>
                    <a:pt x="5924" y="176"/>
                    <a:pt x="5911" y="116"/>
                    <a:pt x="5870" y="74"/>
                  </a:cubicBezTo>
                  <a:cubicBezTo>
                    <a:pt x="5843" y="47"/>
                    <a:pt x="5806" y="33"/>
                    <a:pt x="5770" y="33"/>
                  </a:cubicBezTo>
                  <a:cubicBezTo>
                    <a:pt x="5751" y="33"/>
                    <a:pt x="5733" y="36"/>
                    <a:pt x="5716" y="43"/>
                  </a:cubicBezTo>
                  <a:cubicBezTo>
                    <a:pt x="5103" y="288"/>
                    <a:pt x="3665" y="917"/>
                    <a:pt x="2389" y="1892"/>
                  </a:cubicBezTo>
                  <a:cubicBezTo>
                    <a:pt x="1114" y="2869"/>
                    <a:pt x="1" y="4188"/>
                    <a:pt x="39" y="5816"/>
                  </a:cubicBezTo>
                  <a:cubicBezTo>
                    <a:pt x="84" y="7696"/>
                    <a:pt x="787" y="8645"/>
                    <a:pt x="1480" y="9123"/>
                  </a:cubicBezTo>
                  <a:cubicBezTo>
                    <a:pt x="2174" y="9603"/>
                    <a:pt x="2856" y="9612"/>
                    <a:pt x="2856" y="9612"/>
                  </a:cubicBezTo>
                  <a:lnTo>
                    <a:pt x="7270" y="8566"/>
                  </a:lnTo>
                  <a:lnTo>
                    <a:pt x="11685" y="7522"/>
                  </a:lnTo>
                  <a:lnTo>
                    <a:pt x="12265" y="5667"/>
                  </a:lnTo>
                  <a:lnTo>
                    <a:pt x="12845" y="3814"/>
                  </a:lnTo>
                  <a:cubicBezTo>
                    <a:pt x="12876" y="3719"/>
                    <a:pt x="12804" y="3624"/>
                    <a:pt x="12710" y="3624"/>
                  </a:cubicBezTo>
                  <a:cubicBezTo>
                    <a:pt x="12700" y="3624"/>
                    <a:pt x="12689" y="3625"/>
                    <a:pt x="12679" y="3628"/>
                  </a:cubicBezTo>
                  <a:lnTo>
                    <a:pt x="11223" y="3905"/>
                  </a:lnTo>
                  <a:lnTo>
                    <a:pt x="9769" y="4182"/>
                  </a:lnTo>
                  <a:cubicBezTo>
                    <a:pt x="9759" y="4184"/>
                    <a:pt x="9749" y="4185"/>
                    <a:pt x="9740" y="4185"/>
                  </a:cubicBezTo>
                  <a:cubicBezTo>
                    <a:pt x="9645" y="4185"/>
                    <a:pt x="9573" y="4094"/>
                    <a:pt x="9601" y="3999"/>
                  </a:cubicBezTo>
                  <a:lnTo>
                    <a:pt x="9794" y="3348"/>
                  </a:lnTo>
                  <a:lnTo>
                    <a:pt x="9986" y="2697"/>
                  </a:lnTo>
                  <a:cubicBezTo>
                    <a:pt x="10014" y="2600"/>
                    <a:pt x="9940" y="2510"/>
                    <a:pt x="9847" y="2510"/>
                  </a:cubicBezTo>
                  <a:cubicBezTo>
                    <a:pt x="9832" y="2510"/>
                    <a:pt x="9816" y="2513"/>
                    <a:pt x="9800" y="2518"/>
                  </a:cubicBezTo>
                  <a:lnTo>
                    <a:pt x="8784" y="2863"/>
                  </a:lnTo>
                  <a:lnTo>
                    <a:pt x="7769" y="3208"/>
                  </a:lnTo>
                  <a:cubicBezTo>
                    <a:pt x="7753" y="3213"/>
                    <a:pt x="7737" y="3216"/>
                    <a:pt x="7722" y="3216"/>
                  </a:cubicBezTo>
                  <a:cubicBezTo>
                    <a:pt x="7623" y="3216"/>
                    <a:pt x="7547" y="3113"/>
                    <a:pt x="7588" y="3013"/>
                  </a:cubicBezTo>
                  <a:lnTo>
                    <a:pt x="8174" y="1609"/>
                  </a:lnTo>
                  <a:lnTo>
                    <a:pt x="8761" y="203"/>
                  </a:lnTo>
                  <a:cubicBezTo>
                    <a:pt x="8806" y="101"/>
                    <a:pt x="8726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0;p59">
              <a:extLst>
                <a:ext uri="{FF2B5EF4-FFF2-40B4-BE49-F238E27FC236}">
                  <a16:creationId xmlns:a16="http://schemas.microsoft.com/office/drawing/2014/main" id="{CAEC34E7-8E6E-4636-9BEC-6719FA0E73A6}"/>
                </a:ext>
              </a:extLst>
            </p:cNvPr>
            <p:cNvSpPr/>
            <p:nvPr/>
          </p:nvSpPr>
          <p:spPr>
            <a:xfrm>
              <a:off x="4146900" y="2666588"/>
              <a:ext cx="317650" cy="438275"/>
            </a:xfrm>
            <a:custGeom>
              <a:avLst/>
              <a:gdLst/>
              <a:ahLst/>
              <a:cxnLst/>
              <a:rect l="l" t="t" r="r" b="b"/>
              <a:pathLst>
                <a:path w="12706" h="17531" extrusionOk="0">
                  <a:moveTo>
                    <a:pt x="6981" y="0"/>
                  </a:moveTo>
                  <a:cubicBezTo>
                    <a:pt x="6912" y="0"/>
                    <a:pt x="6842" y="1"/>
                    <a:pt x="6771" y="3"/>
                  </a:cubicBezTo>
                  <a:cubicBezTo>
                    <a:pt x="3454" y="82"/>
                    <a:pt x="1728" y="2202"/>
                    <a:pt x="865" y="4818"/>
                  </a:cubicBezTo>
                  <a:cubicBezTo>
                    <a:pt x="0" y="7432"/>
                    <a:pt x="0" y="10543"/>
                    <a:pt x="137" y="12598"/>
                  </a:cubicBezTo>
                  <a:cubicBezTo>
                    <a:pt x="175" y="13185"/>
                    <a:pt x="455" y="13733"/>
                    <a:pt x="911" y="14106"/>
                  </a:cubicBezTo>
                  <a:cubicBezTo>
                    <a:pt x="1299" y="14428"/>
                    <a:pt x="1784" y="14602"/>
                    <a:pt x="2283" y="14602"/>
                  </a:cubicBezTo>
                  <a:cubicBezTo>
                    <a:pt x="2369" y="14602"/>
                    <a:pt x="2456" y="14596"/>
                    <a:pt x="2543" y="14586"/>
                  </a:cubicBezTo>
                  <a:lnTo>
                    <a:pt x="4999" y="14297"/>
                  </a:lnTo>
                  <a:lnTo>
                    <a:pt x="7456" y="14008"/>
                  </a:lnTo>
                  <a:lnTo>
                    <a:pt x="7144" y="15770"/>
                  </a:lnTo>
                  <a:lnTo>
                    <a:pt x="6830" y="17531"/>
                  </a:lnTo>
                  <a:lnTo>
                    <a:pt x="8932" y="17431"/>
                  </a:lnTo>
                  <a:lnTo>
                    <a:pt x="11031" y="17329"/>
                  </a:lnTo>
                  <a:lnTo>
                    <a:pt x="11819" y="11953"/>
                  </a:lnTo>
                  <a:lnTo>
                    <a:pt x="12607" y="6575"/>
                  </a:lnTo>
                  <a:cubicBezTo>
                    <a:pt x="12705" y="5910"/>
                    <a:pt x="12701" y="5234"/>
                    <a:pt x="12595" y="4572"/>
                  </a:cubicBezTo>
                  <a:cubicBezTo>
                    <a:pt x="12491" y="3909"/>
                    <a:pt x="12272" y="3269"/>
                    <a:pt x="11946" y="2684"/>
                  </a:cubicBezTo>
                  <a:cubicBezTo>
                    <a:pt x="11559" y="1992"/>
                    <a:pt x="10991" y="1305"/>
                    <a:pt x="10157" y="798"/>
                  </a:cubicBezTo>
                  <a:cubicBezTo>
                    <a:pt x="9362" y="316"/>
                    <a:pt x="8328" y="0"/>
                    <a:pt x="6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1;p59">
              <a:extLst>
                <a:ext uri="{FF2B5EF4-FFF2-40B4-BE49-F238E27FC236}">
                  <a16:creationId xmlns:a16="http://schemas.microsoft.com/office/drawing/2014/main" id="{FD2EF4B6-A011-4B11-810E-198F287B2C25}"/>
                </a:ext>
              </a:extLst>
            </p:cNvPr>
            <p:cNvSpPr/>
            <p:nvPr/>
          </p:nvSpPr>
          <p:spPr>
            <a:xfrm>
              <a:off x="4170050" y="2655738"/>
              <a:ext cx="296525" cy="283675"/>
            </a:xfrm>
            <a:custGeom>
              <a:avLst/>
              <a:gdLst/>
              <a:ahLst/>
              <a:cxnLst/>
              <a:rect l="l" t="t" r="r" b="b"/>
              <a:pathLst>
                <a:path w="11861" h="11347" extrusionOk="0">
                  <a:moveTo>
                    <a:pt x="5356" y="1"/>
                  </a:moveTo>
                  <a:cubicBezTo>
                    <a:pt x="5285" y="1"/>
                    <a:pt x="5213" y="2"/>
                    <a:pt x="5142" y="3"/>
                  </a:cubicBezTo>
                  <a:cubicBezTo>
                    <a:pt x="3951" y="32"/>
                    <a:pt x="2919" y="413"/>
                    <a:pt x="2058" y="987"/>
                  </a:cubicBezTo>
                  <a:cubicBezTo>
                    <a:pt x="1197" y="1560"/>
                    <a:pt x="507" y="2326"/>
                    <a:pt x="1" y="3120"/>
                  </a:cubicBezTo>
                  <a:cubicBezTo>
                    <a:pt x="1082" y="3604"/>
                    <a:pt x="2415" y="3816"/>
                    <a:pt x="3781" y="3816"/>
                  </a:cubicBezTo>
                  <a:cubicBezTo>
                    <a:pt x="3897" y="3816"/>
                    <a:pt x="4014" y="3814"/>
                    <a:pt x="4130" y="3811"/>
                  </a:cubicBezTo>
                  <a:cubicBezTo>
                    <a:pt x="5615" y="3771"/>
                    <a:pt x="7116" y="3484"/>
                    <a:pt x="8349" y="3023"/>
                  </a:cubicBezTo>
                  <a:lnTo>
                    <a:pt x="8349" y="3023"/>
                  </a:lnTo>
                  <a:cubicBezTo>
                    <a:pt x="8185" y="4555"/>
                    <a:pt x="8208" y="6171"/>
                    <a:pt x="8597" y="7635"/>
                  </a:cubicBezTo>
                  <a:cubicBezTo>
                    <a:pt x="8986" y="9099"/>
                    <a:pt x="9743" y="10414"/>
                    <a:pt x="11045" y="11347"/>
                  </a:cubicBezTo>
                  <a:lnTo>
                    <a:pt x="11363" y="9178"/>
                  </a:lnTo>
                  <a:lnTo>
                    <a:pt x="11681" y="7009"/>
                  </a:lnTo>
                  <a:cubicBezTo>
                    <a:pt x="11779" y="6342"/>
                    <a:pt x="11860" y="5535"/>
                    <a:pt x="11835" y="4745"/>
                  </a:cubicBezTo>
                  <a:cubicBezTo>
                    <a:pt x="11810" y="3958"/>
                    <a:pt x="11677" y="3189"/>
                    <a:pt x="11348" y="2600"/>
                  </a:cubicBezTo>
                  <a:cubicBezTo>
                    <a:pt x="10961" y="1908"/>
                    <a:pt x="10136" y="1242"/>
                    <a:pt x="9042" y="758"/>
                  </a:cubicBezTo>
                  <a:cubicBezTo>
                    <a:pt x="8004" y="297"/>
                    <a:pt x="672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2;p59">
              <a:extLst>
                <a:ext uri="{FF2B5EF4-FFF2-40B4-BE49-F238E27FC236}">
                  <a16:creationId xmlns:a16="http://schemas.microsoft.com/office/drawing/2014/main" id="{29CD2DF5-17B5-41C1-BCBA-1ECE82BD02CA}"/>
                </a:ext>
              </a:extLst>
            </p:cNvPr>
            <p:cNvSpPr/>
            <p:nvPr/>
          </p:nvSpPr>
          <p:spPr>
            <a:xfrm>
              <a:off x="3770750" y="3102388"/>
              <a:ext cx="1421600" cy="1318975"/>
            </a:xfrm>
            <a:custGeom>
              <a:avLst/>
              <a:gdLst/>
              <a:ahLst/>
              <a:cxnLst/>
              <a:rect l="l" t="t" r="r" b="b"/>
              <a:pathLst>
                <a:path w="56864" h="52759" extrusionOk="0">
                  <a:moveTo>
                    <a:pt x="23303" y="0"/>
                  </a:moveTo>
                  <a:cubicBezTo>
                    <a:pt x="20085" y="0"/>
                    <a:pt x="16125" y="1490"/>
                    <a:pt x="11885" y="6475"/>
                  </a:cubicBezTo>
                  <a:cubicBezTo>
                    <a:pt x="6384" y="12939"/>
                    <a:pt x="3429" y="22734"/>
                    <a:pt x="1842" y="31506"/>
                  </a:cubicBezTo>
                  <a:cubicBezTo>
                    <a:pt x="255" y="40276"/>
                    <a:pt x="37" y="48023"/>
                    <a:pt x="8" y="50390"/>
                  </a:cubicBezTo>
                  <a:cubicBezTo>
                    <a:pt x="0" y="50845"/>
                    <a:pt x="282" y="51257"/>
                    <a:pt x="709" y="51415"/>
                  </a:cubicBezTo>
                  <a:cubicBezTo>
                    <a:pt x="1863" y="51842"/>
                    <a:pt x="4323" y="52619"/>
                    <a:pt x="7297" y="52742"/>
                  </a:cubicBezTo>
                  <a:cubicBezTo>
                    <a:pt x="7561" y="52753"/>
                    <a:pt x="7828" y="52759"/>
                    <a:pt x="8099" y="52759"/>
                  </a:cubicBezTo>
                  <a:cubicBezTo>
                    <a:pt x="10887" y="52759"/>
                    <a:pt x="14044" y="52144"/>
                    <a:pt x="16966" y="50161"/>
                  </a:cubicBezTo>
                  <a:cubicBezTo>
                    <a:pt x="19065" y="48736"/>
                    <a:pt x="21190" y="48224"/>
                    <a:pt x="23390" y="48224"/>
                  </a:cubicBezTo>
                  <a:cubicBezTo>
                    <a:pt x="25213" y="48224"/>
                    <a:pt x="27088" y="48576"/>
                    <a:pt x="29044" y="49051"/>
                  </a:cubicBezTo>
                  <a:cubicBezTo>
                    <a:pt x="33131" y="50045"/>
                    <a:pt x="37569" y="51582"/>
                    <a:pt x="42621" y="51582"/>
                  </a:cubicBezTo>
                  <a:cubicBezTo>
                    <a:pt x="42905" y="51582"/>
                    <a:pt x="43190" y="51577"/>
                    <a:pt x="43477" y="51567"/>
                  </a:cubicBezTo>
                  <a:cubicBezTo>
                    <a:pt x="47707" y="51421"/>
                    <a:pt x="50712" y="50471"/>
                    <a:pt x="52803" y="49373"/>
                  </a:cubicBezTo>
                  <a:cubicBezTo>
                    <a:pt x="54895" y="48275"/>
                    <a:pt x="56072" y="47023"/>
                    <a:pt x="56648" y="46268"/>
                  </a:cubicBezTo>
                  <a:cubicBezTo>
                    <a:pt x="56789" y="46083"/>
                    <a:pt x="56864" y="45854"/>
                    <a:pt x="56862" y="45621"/>
                  </a:cubicBezTo>
                  <a:cubicBezTo>
                    <a:pt x="56858" y="45386"/>
                    <a:pt x="56781" y="45158"/>
                    <a:pt x="56638" y="44972"/>
                  </a:cubicBezTo>
                  <a:cubicBezTo>
                    <a:pt x="49552" y="35622"/>
                    <a:pt x="43465" y="25758"/>
                    <a:pt x="39029" y="17968"/>
                  </a:cubicBezTo>
                  <a:cubicBezTo>
                    <a:pt x="34591" y="10181"/>
                    <a:pt x="31800" y="4475"/>
                    <a:pt x="31299" y="3439"/>
                  </a:cubicBezTo>
                  <a:cubicBezTo>
                    <a:pt x="31270" y="3379"/>
                    <a:pt x="31238" y="3323"/>
                    <a:pt x="31199" y="3271"/>
                  </a:cubicBezTo>
                  <a:cubicBezTo>
                    <a:pt x="31161" y="3219"/>
                    <a:pt x="31116" y="3171"/>
                    <a:pt x="31070" y="3127"/>
                  </a:cubicBezTo>
                  <a:cubicBezTo>
                    <a:pt x="30473" y="2566"/>
                    <a:pt x="28110" y="544"/>
                    <a:pt x="24679" y="91"/>
                  </a:cubicBezTo>
                  <a:cubicBezTo>
                    <a:pt x="24238" y="33"/>
                    <a:pt x="23779" y="0"/>
                    <a:pt x="2330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3;p59">
              <a:extLst>
                <a:ext uri="{FF2B5EF4-FFF2-40B4-BE49-F238E27FC236}">
                  <a16:creationId xmlns:a16="http://schemas.microsoft.com/office/drawing/2014/main" id="{A2BA69ED-7156-49EB-B4B1-0A6B47254003}"/>
                </a:ext>
              </a:extLst>
            </p:cNvPr>
            <p:cNvSpPr/>
            <p:nvPr/>
          </p:nvSpPr>
          <p:spPr>
            <a:xfrm>
              <a:off x="3825750" y="3124163"/>
              <a:ext cx="433175" cy="640250"/>
            </a:xfrm>
            <a:custGeom>
              <a:avLst/>
              <a:gdLst/>
              <a:ahLst/>
              <a:cxnLst/>
              <a:rect l="l" t="t" r="r" b="b"/>
              <a:pathLst>
                <a:path w="17327" h="25610" extrusionOk="0">
                  <a:moveTo>
                    <a:pt x="14822" y="0"/>
                  </a:moveTo>
                  <a:cubicBezTo>
                    <a:pt x="13106" y="472"/>
                    <a:pt x="10980" y="1249"/>
                    <a:pt x="8838" y="2514"/>
                  </a:cubicBezTo>
                  <a:cubicBezTo>
                    <a:pt x="6696" y="3778"/>
                    <a:pt x="4536" y="5532"/>
                    <a:pt x="2757" y="7965"/>
                  </a:cubicBezTo>
                  <a:cubicBezTo>
                    <a:pt x="0" y="11731"/>
                    <a:pt x="3198" y="16142"/>
                    <a:pt x="7083" y="19613"/>
                  </a:cubicBezTo>
                  <a:cubicBezTo>
                    <a:pt x="10968" y="23082"/>
                    <a:pt x="15545" y="25609"/>
                    <a:pt x="15545" y="25609"/>
                  </a:cubicBezTo>
                  <a:lnTo>
                    <a:pt x="16435" y="23552"/>
                  </a:lnTo>
                  <a:lnTo>
                    <a:pt x="17326" y="21497"/>
                  </a:lnTo>
                  <a:cubicBezTo>
                    <a:pt x="17326" y="21497"/>
                    <a:pt x="14803" y="20256"/>
                    <a:pt x="12289" y="18367"/>
                  </a:cubicBezTo>
                  <a:cubicBezTo>
                    <a:pt x="9776" y="16479"/>
                    <a:pt x="7274" y="13944"/>
                    <a:pt x="7312" y="11350"/>
                  </a:cubicBezTo>
                  <a:cubicBezTo>
                    <a:pt x="7316" y="9916"/>
                    <a:pt x="8585" y="8701"/>
                    <a:pt x="10165" y="7844"/>
                  </a:cubicBezTo>
                  <a:cubicBezTo>
                    <a:pt x="11744" y="6987"/>
                    <a:pt x="13632" y="6488"/>
                    <a:pt x="14874" y="6488"/>
                  </a:cubicBezTo>
                  <a:cubicBezTo>
                    <a:pt x="15078" y="6488"/>
                    <a:pt x="15281" y="6540"/>
                    <a:pt x="15460" y="6638"/>
                  </a:cubicBezTo>
                  <a:cubicBezTo>
                    <a:pt x="15641" y="6738"/>
                    <a:pt x="15799" y="6879"/>
                    <a:pt x="15918" y="7048"/>
                  </a:cubicBezTo>
                  <a:cubicBezTo>
                    <a:pt x="15882" y="5841"/>
                    <a:pt x="15747" y="4658"/>
                    <a:pt x="15550" y="3489"/>
                  </a:cubicBezTo>
                  <a:cubicBezTo>
                    <a:pt x="15354" y="2318"/>
                    <a:pt x="15098" y="1160"/>
                    <a:pt x="14822" y="0"/>
                  </a:cubicBez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4;p59">
              <a:extLst>
                <a:ext uri="{FF2B5EF4-FFF2-40B4-BE49-F238E27FC236}">
                  <a16:creationId xmlns:a16="http://schemas.microsoft.com/office/drawing/2014/main" id="{136B599C-1C4D-4459-9C15-D5C008E09F4A}"/>
                </a:ext>
              </a:extLst>
            </p:cNvPr>
            <p:cNvSpPr/>
            <p:nvPr/>
          </p:nvSpPr>
          <p:spPr>
            <a:xfrm>
              <a:off x="4673650" y="4497338"/>
              <a:ext cx="323975" cy="253850"/>
            </a:xfrm>
            <a:custGeom>
              <a:avLst/>
              <a:gdLst/>
              <a:ahLst/>
              <a:cxnLst/>
              <a:rect l="l" t="t" r="r" b="b"/>
              <a:pathLst>
                <a:path w="12959" h="10154" extrusionOk="0">
                  <a:moveTo>
                    <a:pt x="6427" y="1"/>
                  </a:moveTo>
                  <a:cubicBezTo>
                    <a:pt x="5512" y="409"/>
                    <a:pt x="4520" y="575"/>
                    <a:pt x="3498" y="575"/>
                  </a:cubicBezTo>
                  <a:cubicBezTo>
                    <a:pt x="3435" y="575"/>
                    <a:pt x="3373" y="574"/>
                    <a:pt x="3310" y="573"/>
                  </a:cubicBezTo>
                  <a:cubicBezTo>
                    <a:pt x="2222" y="550"/>
                    <a:pt x="1101" y="344"/>
                    <a:pt x="1" y="47"/>
                  </a:cubicBezTo>
                  <a:lnTo>
                    <a:pt x="1" y="47"/>
                  </a:lnTo>
                  <a:lnTo>
                    <a:pt x="1823" y="3855"/>
                  </a:lnTo>
                  <a:lnTo>
                    <a:pt x="3647" y="7661"/>
                  </a:lnTo>
                  <a:lnTo>
                    <a:pt x="8045" y="8902"/>
                  </a:lnTo>
                  <a:lnTo>
                    <a:pt x="12442" y="10140"/>
                  </a:lnTo>
                  <a:cubicBezTo>
                    <a:pt x="12474" y="10149"/>
                    <a:pt x="12505" y="10154"/>
                    <a:pt x="12534" y="10154"/>
                  </a:cubicBezTo>
                  <a:cubicBezTo>
                    <a:pt x="12794" y="10154"/>
                    <a:pt x="12959" y="9829"/>
                    <a:pt x="12762" y="9618"/>
                  </a:cubicBezTo>
                  <a:lnTo>
                    <a:pt x="10926" y="7636"/>
                  </a:lnTo>
                  <a:lnTo>
                    <a:pt x="9090" y="5654"/>
                  </a:lnTo>
                  <a:cubicBezTo>
                    <a:pt x="8619" y="5146"/>
                    <a:pt x="8231" y="4564"/>
                    <a:pt x="7944" y="3932"/>
                  </a:cubicBezTo>
                  <a:lnTo>
                    <a:pt x="7185" y="1967"/>
                  </a:lnTo>
                  <a:lnTo>
                    <a:pt x="6427" y="1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5;p59">
              <a:extLst>
                <a:ext uri="{FF2B5EF4-FFF2-40B4-BE49-F238E27FC236}">
                  <a16:creationId xmlns:a16="http://schemas.microsoft.com/office/drawing/2014/main" id="{F4638E09-EF64-4360-80B0-A51499E2D32C}"/>
                </a:ext>
              </a:extLst>
            </p:cNvPr>
            <p:cNvSpPr/>
            <p:nvPr/>
          </p:nvSpPr>
          <p:spPr>
            <a:xfrm>
              <a:off x="4028275" y="3086488"/>
              <a:ext cx="889400" cy="1457450"/>
            </a:xfrm>
            <a:custGeom>
              <a:avLst/>
              <a:gdLst/>
              <a:ahLst/>
              <a:cxnLst/>
              <a:rect l="l" t="t" r="r" b="b"/>
              <a:pathLst>
                <a:path w="35576" h="58298" extrusionOk="0">
                  <a:moveTo>
                    <a:pt x="14986" y="1"/>
                  </a:moveTo>
                  <a:cubicBezTo>
                    <a:pt x="13607" y="1"/>
                    <a:pt x="11264" y="84"/>
                    <a:pt x="8988" y="552"/>
                  </a:cubicBezTo>
                  <a:cubicBezTo>
                    <a:pt x="5458" y="1278"/>
                    <a:pt x="2089" y="2931"/>
                    <a:pt x="2742" y="6639"/>
                  </a:cubicBezTo>
                  <a:cubicBezTo>
                    <a:pt x="3092" y="8632"/>
                    <a:pt x="3487" y="11749"/>
                    <a:pt x="3795" y="14367"/>
                  </a:cubicBezTo>
                  <a:cubicBezTo>
                    <a:pt x="4106" y="16984"/>
                    <a:pt x="4325" y="19103"/>
                    <a:pt x="4325" y="19103"/>
                  </a:cubicBezTo>
                  <a:lnTo>
                    <a:pt x="2545" y="27767"/>
                  </a:lnTo>
                  <a:lnTo>
                    <a:pt x="767" y="36429"/>
                  </a:lnTo>
                  <a:cubicBezTo>
                    <a:pt x="184" y="39269"/>
                    <a:pt x="1" y="42175"/>
                    <a:pt x="226" y="45064"/>
                  </a:cubicBezTo>
                  <a:lnTo>
                    <a:pt x="149" y="51596"/>
                  </a:lnTo>
                  <a:lnTo>
                    <a:pt x="72" y="58130"/>
                  </a:lnTo>
                  <a:cubicBezTo>
                    <a:pt x="864" y="58235"/>
                    <a:pt x="1653" y="58297"/>
                    <a:pt x="2421" y="58297"/>
                  </a:cubicBezTo>
                  <a:cubicBezTo>
                    <a:pt x="2724" y="58297"/>
                    <a:pt x="3025" y="58287"/>
                    <a:pt x="3322" y="58267"/>
                  </a:cubicBezTo>
                  <a:cubicBezTo>
                    <a:pt x="4367" y="58191"/>
                    <a:pt x="5361" y="57980"/>
                    <a:pt x="6255" y="57569"/>
                  </a:cubicBezTo>
                  <a:lnTo>
                    <a:pt x="6590" y="52058"/>
                  </a:lnTo>
                  <a:lnTo>
                    <a:pt x="6925" y="46546"/>
                  </a:lnTo>
                  <a:cubicBezTo>
                    <a:pt x="6868" y="43296"/>
                    <a:pt x="7320" y="40058"/>
                    <a:pt x="8268" y="36949"/>
                  </a:cubicBezTo>
                  <a:lnTo>
                    <a:pt x="9551" y="32269"/>
                  </a:lnTo>
                  <a:lnTo>
                    <a:pt x="10832" y="27588"/>
                  </a:lnTo>
                  <a:cubicBezTo>
                    <a:pt x="10897" y="27349"/>
                    <a:pt x="11103" y="27178"/>
                    <a:pt x="11350" y="27155"/>
                  </a:cubicBezTo>
                  <a:cubicBezTo>
                    <a:pt x="11367" y="27153"/>
                    <a:pt x="11384" y="27152"/>
                    <a:pt x="11401" y="27152"/>
                  </a:cubicBezTo>
                  <a:cubicBezTo>
                    <a:pt x="11628" y="27152"/>
                    <a:pt x="11837" y="27282"/>
                    <a:pt x="11937" y="27490"/>
                  </a:cubicBezTo>
                  <a:lnTo>
                    <a:pt x="18878" y="41984"/>
                  </a:lnTo>
                  <a:lnTo>
                    <a:pt x="25816" y="56481"/>
                  </a:lnTo>
                  <a:cubicBezTo>
                    <a:pt x="26914" y="56778"/>
                    <a:pt x="28035" y="56984"/>
                    <a:pt x="29123" y="57005"/>
                  </a:cubicBezTo>
                  <a:cubicBezTo>
                    <a:pt x="29191" y="57006"/>
                    <a:pt x="29259" y="57007"/>
                    <a:pt x="29326" y="57007"/>
                  </a:cubicBezTo>
                  <a:cubicBezTo>
                    <a:pt x="30344" y="57007"/>
                    <a:pt x="31329" y="56841"/>
                    <a:pt x="32240" y="56435"/>
                  </a:cubicBezTo>
                  <a:lnTo>
                    <a:pt x="24760" y="37059"/>
                  </a:lnTo>
                  <a:lnTo>
                    <a:pt x="17283" y="17684"/>
                  </a:lnTo>
                  <a:cubicBezTo>
                    <a:pt x="16965" y="16988"/>
                    <a:pt x="16899" y="16204"/>
                    <a:pt x="17092" y="15465"/>
                  </a:cubicBezTo>
                  <a:lnTo>
                    <a:pt x="18148" y="11425"/>
                  </a:lnTo>
                  <a:lnTo>
                    <a:pt x="19205" y="7388"/>
                  </a:lnTo>
                  <a:cubicBezTo>
                    <a:pt x="19274" y="7122"/>
                    <a:pt x="19425" y="6885"/>
                    <a:pt x="19633" y="6708"/>
                  </a:cubicBezTo>
                  <a:cubicBezTo>
                    <a:pt x="19843" y="6531"/>
                    <a:pt x="20103" y="6427"/>
                    <a:pt x="20376" y="6408"/>
                  </a:cubicBezTo>
                  <a:cubicBezTo>
                    <a:pt x="20505" y="6399"/>
                    <a:pt x="20642" y="6394"/>
                    <a:pt x="20785" y="6394"/>
                  </a:cubicBezTo>
                  <a:cubicBezTo>
                    <a:pt x="22011" y="6394"/>
                    <a:pt x="23704" y="6724"/>
                    <a:pt x="25169" y="7336"/>
                  </a:cubicBezTo>
                  <a:cubicBezTo>
                    <a:pt x="26806" y="8018"/>
                    <a:pt x="28156" y="9052"/>
                    <a:pt x="28256" y="10374"/>
                  </a:cubicBezTo>
                  <a:cubicBezTo>
                    <a:pt x="28468" y="12756"/>
                    <a:pt x="26141" y="15258"/>
                    <a:pt x="23762" y="17165"/>
                  </a:cubicBezTo>
                  <a:cubicBezTo>
                    <a:pt x="21382" y="19072"/>
                    <a:pt x="18949" y="20384"/>
                    <a:pt x="18949" y="20384"/>
                  </a:cubicBezTo>
                  <a:lnTo>
                    <a:pt x="19975" y="22216"/>
                  </a:lnTo>
                  <a:lnTo>
                    <a:pt x="21000" y="24050"/>
                  </a:lnTo>
                  <a:cubicBezTo>
                    <a:pt x="21000" y="24050"/>
                    <a:pt x="25396" y="21415"/>
                    <a:pt x="29040" y="17961"/>
                  </a:cubicBezTo>
                  <a:cubicBezTo>
                    <a:pt x="32683" y="14507"/>
                    <a:pt x="35576" y="10235"/>
                    <a:pt x="32573" y="6953"/>
                  </a:cubicBezTo>
                  <a:cubicBezTo>
                    <a:pt x="29385" y="3468"/>
                    <a:pt x="25294" y="1737"/>
                    <a:pt x="22002" y="876"/>
                  </a:cubicBezTo>
                  <a:cubicBezTo>
                    <a:pt x="18780" y="35"/>
                    <a:pt x="16323" y="26"/>
                    <a:pt x="16217" y="26"/>
                  </a:cubicBezTo>
                  <a:cubicBezTo>
                    <a:pt x="16215" y="26"/>
                    <a:pt x="16214" y="26"/>
                    <a:pt x="16214" y="26"/>
                  </a:cubicBezTo>
                  <a:cubicBezTo>
                    <a:pt x="16214" y="26"/>
                    <a:pt x="15747" y="1"/>
                    <a:pt x="14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6;p59">
              <a:extLst>
                <a:ext uri="{FF2B5EF4-FFF2-40B4-BE49-F238E27FC236}">
                  <a16:creationId xmlns:a16="http://schemas.microsoft.com/office/drawing/2014/main" id="{C4569313-EC5B-4095-9B80-A0ABE176E65F}"/>
                </a:ext>
              </a:extLst>
            </p:cNvPr>
            <p:cNvSpPr/>
            <p:nvPr/>
          </p:nvSpPr>
          <p:spPr>
            <a:xfrm>
              <a:off x="4150500" y="3086513"/>
              <a:ext cx="376750" cy="82000"/>
            </a:xfrm>
            <a:custGeom>
              <a:avLst/>
              <a:gdLst/>
              <a:ahLst/>
              <a:cxnLst/>
              <a:rect l="l" t="t" r="r" b="b"/>
              <a:pathLst>
                <a:path w="15070" h="3280" extrusionOk="0">
                  <a:moveTo>
                    <a:pt x="10117" y="1"/>
                  </a:moveTo>
                  <a:cubicBezTo>
                    <a:pt x="9354" y="1"/>
                    <a:pt x="8290" y="26"/>
                    <a:pt x="7104" y="129"/>
                  </a:cubicBezTo>
                  <a:cubicBezTo>
                    <a:pt x="4754" y="333"/>
                    <a:pt x="1923" y="842"/>
                    <a:pt x="0" y="2061"/>
                  </a:cubicBezTo>
                  <a:cubicBezTo>
                    <a:pt x="1360" y="2941"/>
                    <a:pt x="2825" y="3279"/>
                    <a:pt x="4348" y="3279"/>
                  </a:cubicBezTo>
                  <a:cubicBezTo>
                    <a:pt x="5316" y="3279"/>
                    <a:pt x="6307" y="3143"/>
                    <a:pt x="7308" y="2922"/>
                  </a:cubicBezTo>
                  <a:cubicBezTo>
                    <a:pt x="9890" y="2354"/>
                    <a:pt x="12544" y="1225"/>
                    <a:pt x="15069" y="426"/>
                  </a:cubicBezTo>
                  <a:cubicBezTo>
                    <a:pt x="14173" y="260"/>
                    <a:pt x="13270" y="145"/>
                    <a:pt x="12363" y="73"/>
                  </a:cubicBezTo>
                  <a:cubicBezTo>
                    <a:pt x="11704" y="25"/>
                    <a:pt x="11325" y="25"/>
                    <a:pt x="11325" y="25"/>
                  </a:cubicBezTo>
                  <a:cubicBezTo>
                    <a:pt x="11325" y="25"/>
                    <a:pt x="10866" y="1"/>
                    <a:pt x="10117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;p59">
              <a:extLst>
                <a:ext uri="{FF2B5EF4-FFF2-40B4-BE49-F238E27FC236}">
                  <a16:creationId xmlns:a16="http://schemas.microsoft.com/office/drawing/2014/main" id="{C816CF4D-F937-4970-96DB-CA8859A80827}"/>
                </a:ext>
              </a:extLst>
            </p:cNvPr>
            <p:cNvSpPr/>
            <p:nvPr/>
          </p:nvSpPr>
          <p:spPr>
            <a:xfrm>
              <a:off x="3963025" y="4525713"/>
              <a:ext cx="221650" cy="236125"/>
            </a:xfrm>
            <a:custGeom>
              <a:avLst/>
              <a:gdLst/>
              <a:ahLst/>
              <a:cxnLst/>
              <a:rect l="l" t="t" r="r" b="b"/>
              <a:pathLst>
                <a:path w="8866" h="9445" extrusionOk="0">
                  <a:moveTo>
                    <a:pt x="8865" y="0"/>
                  </a:moveTo>
                  <a:lnTo>
                    <a:pt x="8865" y="0"/>
                  </a:lnTo>
                  <a:cubicBezTo>
                    <a:pt x="7971" y="409"/>
                    <a:pt x="6977" y="622"/>
                    <a:pt x="5932" y="696"/>
                  </a:cubicBezTo>
                  <a:cubicBezTo>
                    <a:pt x="5632" y="717"/>
                    <a:pt x="5327" y="727"/>
                    <a:pt x="5020" y="727"/>
                  </a:cubicBezTo>
                  <a:cubicBezTo>
                    <a:pt x="4255" y="727"/>
                    <a:pt x="3471" y="665"/>
                    <a:pt x="2682" y="559"/>
                  </a:cubicBezTo>
                  <a:lnTo>
                    <a:pt x="2669" y="1636"/>
                  </a:lnTo>
                  <a:lnTo>
                    <a:pt x="2657" y="2710"/>
                  </a:lnTo>
                  <a:cubicBezTo>
                    <a:pt x="2734" y="3720"/>
                    <a:pt x="2511" y="4731"/>
                    <a:pt x="2016" y="5613"/>
                  </a:cubicBezTo>
                  <a:lnTo>
                    <a:pt x="1072" y="7291"/>
                  </a:lnTo>
                  <a:lnTo>
                    <a:pt x="126" y="8969"/>
                  </a:lnTo>
                  <a:cubicBezTo>
                    <a:pt x="1" y="9192"/>
                    <a:pt x="173" y="9444"/>
                    <a:pt x="402" y="9444"/>
                  </a:cubicBezTo>
                  <a:cubicBezTo>
                    <a:pt x="437" y="9444"/>
                    <a:pt x="474" y="9438"/>
                    <a:pt x="511" y="9425"/>
                  </a:cubicBezTo>
                  <a:lnTo>
                    <a:pt x="4491" y="7982"/>
                  </a:lnTo>
                  <a:lnTo>
                    <a:pt x="8468" y="6540"/>
                  </a:lnTo>
                  <a:lnTo>
                    <a:pt x="8667" y="3269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8;p59">
              <a:extLst>
                <a:ext uri="{FF2B5EF4-FFF2-40B4-BE49-F238E27FC236}">
                  <a16:creationId xmlns:a16="http://schemas.microsoft.com/office/drawing/2014/main" id="{E390F97C-D5D9-45FA-B8A7-4911DBFD8328}"/>
                </a:ext>
              </a:extLst>
            </p:cNvPr>
            <p:cNvSpPr/>
            <p:nvPr/>
          </p:nvSpPr>
          <p:spPr>
            <a:xfrm>
              <a:off x="4390800" y="3514213"/>
              <a:ext cx="237800" cy="221400"/>
            </a:xfrm>
            <a:custGeom>
              <a:avLst/>
              <a:gdLst/>
              <a:ahLst/>
              <a:cxnLst/>
              <a:rect l="l" t="t" r="r" b="b"/>
              <a:pathLst>
                <a:path w="9512" h="8856" extrusionOk="0">
                  <a:moveTo>
                    <a:pt x="3217" y="1"/>
                  </a:moveTo>
                  <a:cubicBezTo>
                    <a:pt x="3217" y="1"/>
                    <a:pt x="2997" y="322"/>
                    <a:pt x="2938" y="856"/>
                  </a:cubicBezTo>
                  <a:cubicBezTo>
                    <a:pt x="2878" y="1387"/>
                    <a:pt x="2976" y="2135"/>
                    <a:pt x="3610" y="2988"/>
                  </a:cubicBezTo>
                  <a:cubicBezTo>
                    <a:pt x="3598" y="2988"/>
                    <a:pt x="3586" y="2988"/>
                    <a:pt x="3573" y="2988"/>
                  </a:cubicBezTo>
                  <a:cubicBezTo>
                    <a:pt x="3171" y="2988"/>
                    <a:pt x="2768" y="3019"/>
                    <a:pt x="2369" y="3081"/>
                  </a:cubicBezTo>
                  <a:cubicBezTo>
                    <a:pt x="1657" y="3188"/>
                    <a:pt x="753" y="3416"/>
                    <a:pt x="0" y="3897"/>
                  </a:cubicBezTo>
                  <a:lnTo>
                    <a:pt x="224" y="4433"/>
                  </a:lnTo>
                  <a:lnTo>
                    <a:pt x="447" y="4966"/>
                  </a:lnTo>
                  <a:lnTo>
                    <a:pt x="2009" y="4589"/>
                  </a:lnTo>
                  <a:lnTo>
                    <a:pt x="3573" y="4211"/>
                  </a:lnTo>
                  <a:lnTo>
                    <a:pt x="2073" y="4774"/>
                  </a:lnTo>
                  <a:lnTo>
                    <a:pt x="574" y="5338"/>
                  </a:lnTo>
                  <a:lnTo>
                    <a:pt x="830" y="5818"/>
                  </a:lnTo>
                  <a:lnTo>
                    <a:pt x="1089" y="6297"/>
                  </a:lnTo>
                  <a:lnTo>
                    <a:pt x="2539" y="5712"/>
                  </a:lnTo>
                  <a:lnTo>
                    <a:pt x="3989" y="5126"/>
                  </a:lnTo>
                  <a:lnTo>
                    <a:pt x="3989" y="5126"/>
                  </a:lnTo>
                  <a:lnTo>
                    <a:pt x="2612" y="5877"/>
                  </a:lnTo>
                  <a:lnTo>
                    <a:pt x="1237" y="6627"/>
                  </a:lnTo>
                  <a:lnTo>
                    <a:pt x="1526" y="7097"/>
                  </a:lnTo>
                  <a:lnTo>
                    <a:pt x="1815" y="7567"/>
                  </a:lnTo>
                  <a:lnTo>
                    <a:pt x="3190" y="6871"/>
                  </a:lnTo>
                  <a:lnTo>
                    <a:pt x="4565" y="6176"/>
                  </a:lnTo>
                  <a:lnTo>
                    <a:pt x="3294" y="7014"/>
                  </a:lnTo>
                  <a:lnTo>
                    <a:pt x="2025" y="7850"/>
                  </a:lnTo>
                  <a:lnTo>
                    <a:pt x="2316" y="8353"/>
                  </a:lnTo>
                  <a:lnTo>
                    <a:pt x="2608" y="8855"/>
                  </a:lnTo>
                  <a:lnTo>
                    <a:pt x="3569" y="8249"/>
                  </a:lnTo>
                  <a:lnTo>
                    <a:pt x="4531" y="7642"/>
                  </a:lnTo>
                  <a:cubicBezTo>
                    <a:pt x="4653" y="7564"/>
                    <a:pt x="4790" y="7527"/>
                    <a:pt x="4924" y="7527"/>
                  </a:cubicBezTo>
                  <a:cubicBezTo>
                    <a:pt x="5200" y="7527"/>
                    <a:pt x="5468" y="7683"/>
                    <a:pt x="5594" y="7954"/>
                  </a:cubicBezTo>
                  <a:lnTo>
                    <a:pt x="5656" y="8087"/>
                  </a:lnTo>
                  <a:lnTo>
                    <a:pt x="5717" y="8218"/>
                  </a:lnTo>
                  <a:cubicBezTo>
                    <a:pt x="5717" y="8218"/>
                    <a:pt x="5950" y="8148"/>
                    <a:pt x="6343" y="7898"/>
                  </a:cubicBezTo>
                  <a:cubicBezTo>
                    <a:pt x="6734" y="7649"/>
                    <a:pt x="7287" y="7220"/>
                    <a:pt x="7923" y="6498"/>
                  </a:cubicBezTo>
                  <a:cubicBezTo>
                    <a:pt x="8558" y="5775"/>
                    <a:pt x="8955" y="5386"/>
                    <a:pt x="9194" y="5176"/>
                  </a:cubicBezTo>
                  <a:cubicBezTo>
                    <a:pt x="9433" y="4966"/>
                    <a:pt x="9512" y="4937"/>
                    <a:pt x="9512" y="4937"/>
                  </a:cubicBezTo>
                  <a:lnTo>
                    <a:pt x="8289" y="3300"/>
                  </a:lnTo>
                  <a:lnTo>
                    <a:pt x="7066" y="1663"/>
                  </a:lnTo>
                  <a:lnTo>
                    <a:pt x="6349" y="2129"/>
                  </a:lnTo>
                  <a:lnTo>
                    <a:pt x="5631" y="2595"/>
                  </a:lnTo>
                  <a:cubicBezTo>
                    <a:pt x="5489" y="2686"/>
                    <a:pt x="5325" y="2734"/>
                    <a:pt x="5158" y="2734"/>
                  </a:cubicBezTo>
                  <a:cubicBezTo>
                    <a:pt x="5107" y="2734"/>
                    <a:pt x="5056" y="2729"/>
                    <a:pt x="5004" y="2720"/>
                  </a:cubicBezTo>
                  <a:cubicBezTo>
                    <a:pt x="4789" y="2682"/>
                    <a:pt x="4598" y="2560"/>
                    <a:pt x="4473" y="2379"/>
                  </a:cubicBezTo>
                  <a:cubicBezTo>
                    <a:pt x="4340" y="2189"/>
                    <a:pt x="4215" y="1934"/>
                    <a:pt x="4132" y="1594"/>
                  </a:cubicBezTo>
                  <a:cubicBezTo>
                    <a:pt x="4047" y="1255"/>
                    <a:pt x="4003" y="831"/>
                    <a:pt x="4030" y="301"/>
                  </a:cubicBezTo>
                  <a:lnTo>
                    <a:pt x="3623" y="15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;p59">
              <a:extLst>
                <a:ext uri="{FF2B5EF4-FFF2-40B4-BE49-F238E27FC236}">
                  <a16:creationId xmlns:a16="http://schemas.microsoft.com/office/drawing/2014/main" id="{7AC8511D-8B44-40BD-A338-79AEAE9EC80F}"/>
                </a:ext>
              </a:extLst>
            </p:cNvPr>
            <p:cNvSpPr/>
            <p:nvPr/>
          </p:nvSpPr>
          <p:spPr>
            <a:xfrm>
              <a:off x="4064050" y="3559188"/>
              <a:ext cx="145500" cy="150375"/>
            </a:xfrm>
            <a:custGeom>
              <a:avLst/>
              <a:gdLst/>
              <a:ahLst/>
              <a:cxnLst/>
              <a:rect l="l" t="t" r="r" b="b"/>
              <a:pathLst>
                <a:path w="5820" h="6015" extrusionOk="0">
                  <a:moveTo>
                    <a:pt x="4516" y="1"/>
                  </a:moveTo>
                  <a:cubicBezTo>
                    <a:pt x="4084" y="1"/>
                    <a:pt x="3670" y="45"/>
                    <a:pt x="3312" y="103"/>
                  </a:cubicBezTo>
                  <a:cubicBezTo>
                    <a:pt x="2902" y="166"/>
                    <a:pt x="2497" y="265"/>
                    <a:pt x="2104" y="392"/>
                  </a:cubicBezTo>
                  <a:cubicBezTo>
                    <a:pt x="1309" y="742"/>
                    <a:pt x="777" y="1320"/>
                    <a:pt x="450" y="2017"/>
                  </a:cubicBezTo>
                  <a:cubicBezTo>
                    <a:pt x="122" y="2717"/>
                    <a:pt x="1" y="3535"/>
                    <a:pt x="30" y="4371"/>
                  </a:cubicBezTo>
                  <a:cubicBezTo>
                    <a:pt x="65" y="5248"/>
                    <a:pt x="754" y="5955"/>
                    <a:pt x="1629" y="6012"/>
                  </a:cubicBezTo>
                  <a:cubicBezTo>
                    <a:pt x="1650" y="6014"/>
                    <a:pt x="1665" y="6014"/>
                    <a:pt x="1677" y="6014"/>
                  </a:cubicBezTo>
                  <a:lnTo>
                    <a:pt x="1692" y="6014"/>
                  </a:lnTo>
                  <a:cubicBezTo>
                    <a:pt x="1744" y="5831"/>
                    <a:pt x="1821" y="5656"/>
                    <a:pt x="1919" y="5494"/>
                  </a:cubicBezTo>
                  <a:cubicBezTo>
                    <a:pt x="2051" y="5281"/>
                    <a:pt x="2243" y="5084"/>
                    <a:pt x="2504" y="5084"/>
                  </a:cubicBezTo>
                  <a:cubicBezTo>
                    <a:pt x="2549" y="5084"/>
                    <a:pt x="2596" y="5090"/>
                    <a:pt x="2646" y="5103"/>
                  </a:cubicBezTo>
                  <a:lnTo>
                    <a:pt x="3745" y="5388"/>
                  </a:lnTo>
                  <a:lnTo>
                    <a:pt x="4847" y="5673"/>
                  </a:lnTo>
                  <a:lnTo>
                    <a:pt x="4971" y="5105"/>
                  </a:lnTo>
                  <a:lnTo>
                    <a:pt x="5096" y="4539"/>
                  </a:lnTo>
                  <a:lnTo>
                    <a:pt x="3630" y="4128"/>
                  </a:lnTo>
                  <a:lnTo>
                    <a:pt x="2166" y="3720"/>
                  </a:lnTo>
                  <a:lnTo>
                    <a:pt x="3688" y="3963"/>
                  </a:lnTo>
                  <a:lnTo>
                    <a:pt x="5209" y="4204"/>
                  </a:lnTo>
                  <a:lnTo>
                    <a:pt x="5340" y="3666"/>
                  </a:lnTo>
                  <a:lnTo>
                    <a:pt x="5473" y="3131"/>
                  </a:lnTo>
                  <a:lnTo>
                    <a:pt x="3934" y="2838"/>
                  </a:lnTo>
                  <a:lnTo>
                    <a:pt x="2395" y="2543"/>
                  </a:lnTo>
                  <a:lnTo>
                    <a:pt x="3955" y="2659"/>
                  </a:lnTo>
                  <a:lnTo>
                    <a:pt x="5516" y="2774"/>
                  </a:lnTo>
                  <a:lnTo>
                    <a:pt x="5614" y="2239"/>
                  </a:lnTo>
                  <a:lnTo>
                    <a:pt x="5712" y="1701"/>
                  </a:lnTo>
                  <a:lnTo>
                    <a:pt x="4111" y="1622"/>
                  </a:lnTo>
                  <a:lnTo>
                    <a:pt x="2513" y="1544"/>
                  </a:lnTo>
                  <a:lnTo>
                    <a:pt x="4117" y="1428"/>
                  </a:lnTo>
                  <a:lnTo>
                    <a:pt x="5720" y="1310"/>
                  </a:lnTo>
                  <a:lnTo>
                    <a:pt x="5770" y="733"/>
                  </a:lnTo>
                  <a:lnTo>
                    <a:pt x="5820" y="159"/>
                  </a:lnTo>
                  <a:cubicBezTo>
                    <a:pt x="5390" y="44"/>
                    <a:pt x="4944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;p59">
              <a:extLst>
                <a:ext uri="{FF2B5EF4-FFF2-40B4-BE49-F238E27FC236}">
                  <a16:creationId xmlns:a16="http://schemas.microsoft.com/office/drawing/2014/main" id="{D33AB368-E10E-4B80-B3DE-DED26946472C}"/>
                </a:ext>
              </a:extLst>
            </p:cNvPr>
            <p:cNvSpPr/>
            <p:nvPr/>
          </p:nvSpPr>
          <p:spPr>
            <a:xfrm>
              <a:off x="4136475" y="2788263"/>
              <a:ext cx="293600" cy="132425"/>
            </a:xfrm>
            <a:custGeom>
              <a:avLst/>
              <a:gdLst/>
              <a:ahLst/>
              <a:cxnLst/>
              <a:rect l="l" t="t" r="r" b="b"/>
              <a:pathLst>
                <a:path w="11744" h="5297" extrusionOk="0">
                  <a:moveTo>
                    <a:pt x="4170" y="0"/>
                  </a:moveTo>
                  <a:cubicBezTo>
                    <a:pt x="2277" y="0"/>
                    <a:pt x="670" y="90"/>
                    <a:pt x="284" y="304"/>
                  </a:cubicBezTo>
                  <a:cubicBezTo>
                    <a:pt x="1" y="460"/>
                    <a:pt x="32" y="1417"/>
                    <a:pt x="136" y="2338"/>
                  </a:cubicBezTo>
                  <a:cubicBezTo>
                    <a:pt x="238" y="3256"/>
                    <a:pt x="411" y="4137"/>
                    <a:pt x="411" y="4137"/>
                  </a:cubicBezTo>
                  <a:cubicBezTo>
                    <a:pt x="438" y="4226"/>
                    <a:pt x="474" y="4265"/>
                    <a:pt x="518" y="4265"/>
                  </a:cubicBezTo>
                  <a:cubicBezTo>
                    <a:pt x="656" y="4265"/>
                    <a:pt x="868" y="3870"/>
                    <a:pt x="1066" y="3420"/>
                  </a:cubicBezTo>
                  <a:cubicBezTo>
                    <a:pt x="1324" y="2829"/>
                    <a:pt x="1557" y="2147"/>
                    <a:pt x="1557" y="2147"/>
                  </a:cubicBezTo>
                  <a:cubicBezTo>
                    <a:pt x="1846" y="2665"/>
                    <a:pt x="2187" y="3152"/>
                    <a:pt x="2572" y="3603"/>
                  </a:cubicBezTo>
                  <a:cubicBezTo>
                    <a:pt x="3214" y="4349"/>
                    <a:pt x="4117" y="5131"/>
                    <a:pt x="5173" y="5269"/>
                  </a:cubicBezTo>
                  <a:cubicBezTo>
                    <a:pt x="5311" y="5288"/>
                    <a:pt x="5450" y="5296"/>
                    <a:pt x="5590" y="5296"/>
                  </a:cubicBezTo>
                  <a:cubicBezTo>
                    <a:pt x="6985" y="5296"/>
                    <a:pt x="8447" y="4426"/>
                    <a:pt x="9595" y="3428"/>
                  </a:cubicBezTo>
                  <a:cubicBezTo>
                    <a:pt x="10859" y="2330"/>
                    <a:pt x="11743" y="1078"/>
                    <a:pt x="11741" y="668"/>
                  </a:cubicBezTo>
                  <a:cubicBezTo>
                    <a:pt x="11739" y="365"/>
                    <a:pt x="9143" y="126"/>
                    <a:pt x="6413" y="38"/>
                  </a:cubicBezTo>
                  <a:cubicBezTo>
                    <a:pt x="5658" y="13"/>
                    <a:pt x="4893" y="0"/>
                    <a:pt x="4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1;p59">
              <a:extLst>
                <a:ext uri="{FF2B5EF4-FFF2-40B4-BE49-F238E27FC236}">
                  <a16:creationId xmlns:a16="http://schemas.microsoft.com/office/drawing/2014/main" id="{187D9331-6ABC-4DE4-9B05-C71E828687D1}"/>
                </a:ext>
              </a:extLst>
            </p:cNvPr>
            <p:cNvSpPr/>
            <p:nvPr/>
          </p:nvSpPr>
          <p:spPr>
            <a:xfrm>
              <a:off x="4232325" y="2823388"/>
              <a:ext cx="98625" cy="67225"/>
            </a:xfrm>
            <a:custGeom>
              <a:avLst/>
              <a:gdLst/>
              <a:ahLst/>
              <a:cxnLst/>
              <a:rect l="l" t="t" r="r" b="b"/>
              <a:pathLst>
                <a:path w="3945" h="2689" extrusionOk="0">
                  <a:moveTo>
                    <a:pt x="3644" y="0"/>
                  </a:moveTo>
                  <a:lnTo>
                    <a:pt x="1838" y="235"/>
                  </a:lnTo>
                  <a:lnTo>
                    <a:pt x="29" y="472"/>
                  </a:lnTo>
                  <a:cubicBezTo>
                    <a:pt x="16" y="559"/>
                    <a:pt x="8" y="648"/>
                    <a:pt x="4" y="736"/>
                  </a:cubicBezTo>
                  <a:cubicBezTo>
                    <a:pt x="0" y="827"/>
                    <a:pt x="4" y="917"/>
                    <a:pt x="16" y="1008"/>
                  </a:cubicBezTo>
                  <a:cubicBezTo>
                    <a:pt x="131" y="1978"/>
                    <a:pt x="955" y="2688"/>
                    <a:pt x="1905" y="2688"/>
                  </a:cubicBezTo>
                  <a:cubicBezTo>
                    <a:pt x="1987" y="2688"/>
                    <a:pt x="2070" y="2683"/>
                    <a:pt x="2154" y="2672"/>
                  </a:cubicBezTo>
                  <a:cubicBezTo>
                    <a:pt x="3207" y="2535"/>
                    <a:pt x="3945" y="1564"/>
                    <a:pt x="3795" y="515"/>
                  </a:cubicBezTo>
                  <a:cubicBezTo>
                    <a:pt x="3783" y="424"/>
                    <a:pt x="3764" y="336"/>
                    <a:pt x="3737" y="249"/>
                  </a:cubicBezTo>
                  <a:cubicBezTo>
                    <a:pt x="3710" y="164"/>
                    <a:pt x="3679" y="81"/>
                    <a:pt x="3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2;p59">
              <a:extLst>
                <a:ext uri="{FF2B5EF4-FFF2-40B4-BE49-F238E27FC236}">
                  <a16:creationId xmlns:a16="http://schemas.microsoft.com/office/drawing/2014/main" id="{8AAE4D5E-271C-48BF-BE14-4BE311AE7D7D}"/>
                </a:ext>
              </a:extLst>
            </p:cNvPr>
            <p:cNvSpPr/>
            <p:nvPr/>
          </p:nvSpPr>
          <p:spPr>
            <a:xfrm>
              <a:off x="4232125" y="2924313"/>
              <a:ext cx="47650" cy="33925"/>
            </a:xfrm>
            <a:custGeom>
              <a:avLst/>
              <a:gdLst/>
              <a:ahLst/>
              <a:cxnLst/>
              <a:rect l="l" t="t" r="r" b="b"/>
              <a:pathLst>
                <a:path w="1906" h="1357" extrusionOk="0">
                  <a:moveTo>
                    <a:pt x="310" y="1"/>
                  </a:moveTo>
                  <a:cubicBezTo>
                    <a:pt x="292" y="1"/>
                    <a:pt x="273" y="3"/>
                    <a:pt x="255" y="6"/>
                  </a:cubicBezTo>
                  <a:cubicBezTo>
                    <a:pt x="101" y="37"/>
                    <a:pt x="0" y="186"/>
                    <a:pt x="31" y="340"/>
                  </a:cubicBezTo>
                  <a:cubicBezTo>
                    <a:pt x="102" y="696"/>
                    <a:pt x="324" y="1006"/>
                    <a:pt x="638" y="1189"/>
                  </a:cubicBezTo>
                  <a:cubicBezTo>
                    <a:pt x="833" y="1300"/>
                    <a:pt x="1052" y="1357"/>
                    <a:pt x="1274" y="1357"/>
                  </a:cubicBezTo>
                  <a:cubicBezTo>
                    <a:pt x="1315" y="1357"/>
                    <a:pt x="1356" y="1355"/>
                    <a:pt x="1397" y="1351"/>
                  </a:cubicBezTo>
                  <a:cubicBezTo>
                    <a:pt x="1491" y="1341"/>
                    <a:pt x="1586" y="1322"/>
                    <a:pt x="1676" y="1291"/>
                  </a:cubicBezTo>
                  <a:cubicBezTo>
                    <a:pt x="1825" y="1241"/>
                    <a:pt x="1905" y="1079"/>
                    <a:pt x="1855" y="931"/>
                  </a:cubicBezTo>
                  <a:cubicBezTo>
                    <a:pt x="1815" y="813"/>
                    <a:pt x="1705" y="739"/>
                    <a:pt x="1586" y="739"/>
                  </a:cubicBezTo>
                  <a:cubicBezTo>
                    <a:pt x="1556" y="739"/>
                    <a:pt x="1525" y="744"/>
                    <a:pt x="1495" y="754"/>
                  </a:cubicBezTo>
                  <a:cubicBezTo>
                    <a:pt x="1425" y="777"/>
                    <a:pt x="1351" y="789"/>
                    <a:pt x="1278" y="789"/>
                  </a:cubicBezTo>
                  <a:cubicBezTo>
                    <a:pt x="1253" y="789"/>
                    <a:pt x="1227" y="788"/>
                    <a:pt x="1202" y="785"/>
                  </a:cubicBezTo>
                  <a:cubicBezTo>
                    <a:pt x="1104" y="777"/>
                    <a:pt x="1008" y="746"/>
                    <a:pt x="923" y="696"/>
                  </a:cubicBezTo>
                  <a:cubicBezTo>
                    <a:pt x="750" y="596"/>
                    <a:pt x="628" y="424"/>
                    <a:pt x="588" y="230"/>
                  </a:cubicBezTo>
                  <a:cubicBezTo>
                    <a:pt x="561" y="95"/>
                    <a:pt x="44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3;p59">
              <a:extLst>
                <a:ext uri="{FF2B5EF4-FFF2-40B4-BE49-F238E27FC236}">
                  <a16:creationId xmlns:a16="http://schemas.microsoft.com/office/drawing/2014/main" id="{D0917F41-C3A2-47C1-86C5-D56C0535CF14}"/>
                </a:ext>
              </a:extLst>
            </p:cNvPr>
            <p:cNvSpPr/>
            <p:nvPr/>
          </p:nvSpPr>
          <p:spPr>
            <a:xfrm>
              <a:off x="4151025" y="2939638"/>
              <a:ext cx="106875" cy="35025"/>
            </a:xfrm>
            <a:custGeom>
              <a:avLst/>
              <a:gdLst/>
              <a:ahLst/>
              <a:cxnLst/>
              <a:rect l="l" t="t" r="r" b="b"/>
              <a:pathLst>
                <a:path w="4275" h="1401" extrusionOk="0">
                  <a:moveTo>
                    <a:pt x="3960" y="1"/>
                  </a:moveTo>
                  <a:cubicBezTo>
                    <a:pt x="3883" y="1"/>
                    <a:pt x="3806" y="32"/>
                    <a:pt x="3749" y="93"/>
                  </a:cubicBezTo>
                  <a:cubicBezTo>
                    <a:pt x="3296" y="581"/>
                    <a:pt x="2681" y="828"/>
                    <a:pt x="2063" y="828"/>
                  </a:cubicBezTo>
                  <a:cubicBezTo>
                    <a:pt x="1506" y="828"/>
                    <a:pt x="947" y="627"/>
                    <a:pt x="505" y="220"/>
                  </a:cubicBezTo>
                  <a:cubicBezTo>
                    <a:pt x="451" y="171"/>
                    <a:pt x="383" y="147"/>
                    <a:pt x="315" y="147"/>
                  </a:cubicBezTo>
                  <a:cubicBezTo>
                    <a:pt x="239" y="147"/>
                    <a:pt x="163" y="177"/>
                    <a:pt x="107" y="237"/>
                  </a:cubicBezTo>
                  <a:cubicBezTo>
                    <a:pt x="1" y="351"/>
                    <a:pt x="5" y="530"/>
                    <a:pt x="118" y="636"/>
                  </a:cubicBezTo>
                  <a:cubicBezTo>
                    <a:pt x="394" y="892"/>
                    <a:pt x="719" y="1090"/>
                    <a:pt x="1072" y="1219"/>
                  </a:cubicBezTo>
                  <a:cubicBezTo>
                    <a:pt x="1392" y="1340"/>
                    <a:pt x="1731" y="1400"/>
                    <a:pt x="2072" y="1400"/>
                  </a:cubicBezTo>
                  <a:cubicBezTo>
                    <a:pt x="2106" y="1400"/>
                    <a:pt x="2141" y="1400"/>
                    <a:pt x="2175" y="1399"/>
                  </a:cubicBezTo>
                  <a:cubicBezTo>
                    <a:pt x="2227" y="1397"/>
                    <a:pt x="2277" y="1393"/>
                    <a:pt x="2328" y="1389"/>
                  </a:cubicBezTo>
                  <a:cubicBezTo>
                    <a:pt x="3033" y="1320"/>
                    <a:pt x="3685" y="996"/>
                    <a:pt x="4167" y="478"/>
                  </a:cubicBezTo>
                  <a:cubicBezTo>
                    <a:pt x="4275" y="362"/>
                    <a:pt x="4267" y="181"/>
                    <a:pt x="4152" y="75"/>
                  </a:cubicBezTo>
                  <a:cubicBezTo>
                    <a:pt x="4097" y="25"/>
                    <a:pt x="4028" y="1"/>
                    <a:pt x="3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4;p59">
              <a:extLst>
                <a:ext uri="{FF2B5EF4-FFF2-40B4-BE49-F238E27FC236}">
                  <a16:creationId xmlns:a16="http://schemas.microsoft.com/office/drawing/2014/main" id="{DDF2C12A-A49E-43FD-ADBA-79B8C6559EFF}"/>
                </a:ext>
              </a:extLst>
            </p:cNvPr>
            <p:cNvSpPr/>
            <p:nvPr/>
          </p:nvSpPr>
          <p:spPr>
            <a:xfrm>
              <a:off x="4122325" y="2841913"/>
              <a:ext cx="53925" cy="72625"/>
            </a:xfrm>
            <a:custGeom>
              <a:avLst/>
              <a:gdLst/>
              <a:ahLst/>
              <a:cxnLst/>
              <a:rect l="l" t="t" r="r" b="b"/>
              <a:pathLst>
                <a:path w="2157" h="2905" extrusionOk="0">
                  <a:moveTo>
                    <a:pt x="2123" y="1"/>
                  </a:moveTo>
                  <a:cubicBezTo>
                    <a:pt x="2123" y="1"/>
                    <a:pt x="1582" y="373"/>
                    <a:pt x="1052" y="814"/>
                  </a:cubicBezTo>
                  <a:cubicBezTo>
                    <a:pt x="521" y="1253"/>
                    <a:pt x="1" y="1760"/>
                    <a:pt x="43" y="2023"/>
                  </a:cubicBezTo>
                  <a:cubicBezTo>
                    <a:pt x="62" y="2151"/>
                    <a:pt x="255" y="2351"/>
                    <a:pt x="494" y="2528"/>
                  </a:cubicBezTo>
                  <a:cubicBezTo>
                    <a:pt x="731" y="2705"/>
                    <a:pt x="1018" y="2859"/>
                    <a:pt x="1230" y="2894"/>
                  </a:cubicBezTo>
                  <a:cubicBezTo>
                    <a:pt x="1273" y="2901"/>
                    <a:pt x="1317" y="2905"/>
                    <a:pt x="1360" y="2905"/>
                  </a:cubicBezTo>
                  <a:cubicBezTo>
                    <a:pt x="1548" y="2905"/>
                    <a:pt x="1731" y="2838"/>
                    <a:pt x="1877" y="2715"/>
                  </a:cubicBezTo>
                  <a:cubicBezTo>
                    <a:pt x="2054" y="2563"/>
                    <a:pt x="2156" y="2339"/>
                    <a:pt x="2152" y="2106"/>
                  </a:cubicBezTo>
                  <a:lnTo>
                    <a:pt x="2139" y="1053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5;p59">
              <a:extLst>
                <a:ext uri="{FF2B5EF4-FFF2-40B4-BE49-F238E27FC236}">
                  <a16:creationId xmlns:a16="http://schemas.microsoft.com/office/drawing/2014/main" id="{E3DFA6DE-5F4D-4580-BB8B-A0810998FA71}"/>
                </a:ext>
              </a:extLst>
            </p:cNvPr>
            <p:cNvSpPr/>
            <p:nvPr/>
          </p:nvSpPr>
          <p:spPr>
            <a:xfrm>
              <a:off x="4177375" y="3196163"/>
              <a:ext cx="172550" cy="267300"/>
            </a:xfrm>
            <a:custGeom>
              <a:avLst/>
              <a:gdLst/>
              <a:ahLst/>
              <a:cxnLst/>
              <a:rect l="l" t="t" r="r" b="b"/>
              <a:pathLst>
                <a:path w="6902" h="10692" extrusionOk="0">
                  <a:moveTo>
                    <a:pt x="6245" y="0"/>
                  </a:moveTo>
                  <a:cubicBezTo>
                    <a:pt x="6176" y="0"/>
                    <a:pt x="6110" y="17"/>
                    <a:pt x="6068" y="60"/>
                  </a:cubicBezTo>
                  <a:lnTo>
                    <a:pt x="3084" y="3026"/>
                  </a:lnTo>
                  <a:lnTo>
                    <a:pt x="100" y="5992"/>
                  </a:lnTo>
                  <a:lnTo>
                    <a:pt x="100" y="5994"/>
                  </a:lnTo>
                  <a:cubicBezTo>
                    <a:pt x="23" y="6071"/>
                    <a:pt x="0" y="6187"/>
                    <a:pt x="45" y="6285"/>
                  </a:cubicBezTo>
                  <a:cubicBezTo>
                    <a:pt x="64" y="6331"/>
                    <a:pt x="95" y="6372"/>
                    <a:pt x="137" y="6399"/>
                  </a:cubicBezTo>
                  <a:cubicBezTo>
                    <a:pt x="182" y="6426"/>
                    <a:pt x="234" y="6439"/>
                    <a:pt x="286" y="6439"/>
                  </a:cubicBezTo>
                  <a:cubicBezTo>
                    <a:pt x="290" y="6439"/>
                    <a:pt x="293" y="6439"/>
                    <a:pt x="297" y="6439"/>
                  </a:cubicBezTo>
                  <a:lnTo>
                    <a:pt x="1154" y="6395"/>
                  </a:lnTo>
                  <a:lnTo>
                    <a:pt x="2013" y="6353"/>
                  </a:lnTo>
                  <a:lnTo>
                    <a:pt x="1160" y="8337"/>
                  </a:lnTo>
                  <a:lnTo>
                    <a:pt x="307" y="10321"/>
                  </a:lnTo>
                  <a:cubicBezTo>
                    <a:pt x="251" y="10448"/>
                    <a:pt x="307" y="10596"/>
                    <a:pt x="434" y="10658"/>
                  </a:cubicBezTo>
                  <a:cubicBezTo>
                    <a:pt x="459" y="10669"/>
                    <a:pt x="486" y="10679"/>
                    <a:pt x="515" y="10685"/>
                  </a:cubicBezTo>
                  <a:cubicBezTo>
                    <a:pt x="538" y="10689"/>
                    <a:pt x="561" y="10691"/>
                    <a:pt x="584" y="10691"/>
                  </a:cubicBezTo>
                  <a:cubicBezTo>
                    <a:pt x="592" y="10691"/>
                    <a:pt x="599" y="10691"/>
                    <a:pt x="607" y="10690"/>
                  </a:cubicBezTo>
                  <a:cubicBezTo>
                    <a:pt x="638" y="10690"/>
                    <a:pt x="671" y="10685"/>
                    <a:pt x="700" y="10675"/>
                  </a:cubicBezTo>
                  <a:cubicBezTo>
                    <a:pt x="728" y="10665"/>
                    <a:pt x="753" y="10650"/>
                    <a:pt x="775" y="10631"/>
                  </a:cubicBezTo>
                  <a:lnTo>
                    <a:pt x="3778" y="7645"/>
                  </a:lnTo>
                  <a:lnTo>
                    <a:pt x="6782" y="4660"/>
                  </a:lnTo>
                  <a:cubicBezTo>
                    <a:pt x="6902" y="4540"/>
                    <a:pt x="6879" y="4340"/>
                    <a:pt x="6734" y="4251"/>
                  </a:cubicBezTo>
                  <a:cubicBezTo>
                    <a:pt x="6693" y="4226"/>
                    <a:pt x="6644" y="4212"/>
                    <a:pt x="6594" y="4212"/>
                  </a:cubicBezTo>
                  <a:cubicBezTo>
                    <a:pt x="6591" y="4212"/>
                    <a:pt x="6587" y="4213"/>
                    <a:pt x="6584" y="4213"/>
                  </a:cubicBezTo>
                  <a:lnTo>
                    <a:pt x="5721" y="4257"/>
                  </a:lnTo>
                  <a:lnTo>
                    <a:pt x="4858" y="4301"/>
                  </a:lnTo>
                  <a:lnTo>
                    <a:pt x="4858" y="4301"/>
                  </a:lnTo>
                  <a:lnTo>
                    <a:pt x="5700" y="2340"/>
                  </a:lnTo>
                  <a:lnTo>
                    <a:pt x="6544" y="378"/>
                  </a:lnTo>
                  <a:cubicBezTo>
                    <a:pt x="6596" y="256"/>
                    <a:pt x="6549" y="116"/>
                    <a:pt x="6436" y="48"/>
                  </a:cubicBezTo>
                  <a:cubicBezTo>
                    <a:pt x="6378" y="17"/>
                    <a:pt x="6311" y="0"/>
                    <a:pt x="6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66;p49">
            <a:extLst>
              <a:ext uri="{FF2B5EF4-FFF2-40B4-BE49-F238E27FC236}">
                <a16:creationId xmlns:a16="http://schemas.microsoft.com/office/drawing/2014/main" id="{18D93C08-715A-4796-BD0D-C156874DEB1A}"/>
              </a:ext>
            </a:extLst>
          </p:cNvPr>
          <p:cNvSpPr txBox="1">
            <a:spLocks/>
          </p:cNvSpPr>
          <p:nvPr/>
        </p:nvSpPr>
        <p:spPr>
          <a:xfrm flipH="1">
            <a:off x="3981117" y="1290259"/>
            <a:ext cx="30546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panose="020B0604020202020204" charset="-94"/>
              </a:rPr>
              <a:t>0</a:t>
            </a:r>
            <a:r>
              <a:rPr lang="tr-T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panose="020B0604020202020204" charset="-94"/>
              </a:rPr>
              <a:t>5</a:t>
            </a:r>
            <a:r>
              <a:rPr lang="e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panose="020B0604020202020204" charset="-94"/>
              </a:rPr>
              <a:t>.</a:t>
            </a:r>
          </a:p>
        </p:txBody>
      </p:sp>
      <p:sp>
        <p:nvSpPr>
          <p:cNvPr id="27" name="Google Shape;545;p28">
            <a:extLst>
              <a:ext uri="{FF2B5EF4-FFF2-40B4-BE49-F238E27FC236}">
                <a16:creationId xmlns:a16="http://schemas.microsoft.com/office/drawing/2014/main" id="{E3FB2742-C5C1-47E9-8345-A54F0F869F89}"/>
              </a:ext>
            </a:extLst>
          </p:cNvPr>
          <p:cNvSpPr txBox="1">
            <a:spLocks/>
          </p:cNvSpPr>
          <p:nvPr/>
        </p:nvSpPr>
        <p:spPr>
          <a:xfrm>
            <a:off x="315911" y="709608"/>
            <a:ext cx="3399673" cy="80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Домашние животные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5;p35">
            <a:extLst>
              <a:ext uri="{FF2B5EF4-FFF2-40B4-BE49-F238E27FC236}">
                <a16:creationId xmlns:a16="http://schemas.microsoft.com/office/drawing/2014/main" id="{03307B43-9105-4B6F-B321-634066A694D8}"/>
              </a:ext>
            </a:extLst>
          </p:cNvPr>
          <p:cNvSpPr txBox="1">
            <a:spLocks/>
          </p:cNvSpPr>
          <p:nvPr/>
        </p:nvSpPr>
        <p:spPr>
          <a:xfrm>
            <a:off x="726600" y="59794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tr-TR" sz="4000" dirty="0">
              <a:latin typeface="Kristen ITC" panose="03050502040202030202" pitchFamily="66" charset="0"/>
            </a:endParaRPr>
          </a:p>
        </p:txBody>
      </p:sp>
      <p:pic>
        <p:nvPicPr>
          <p:cNvPr id="4" name="Picture 2" descr="Pets Clipart">
            <a:extLst>
              <a:ext uri="{FF2B5EF4-FFF2-40B4-BE49-F238E27FC236}">
                <a16:creationId xmlns:a16="http://schemas.microsoft.com/office/drawing/2014/main" id="{792FECE7-4740-4AB0-A3A8-CBBFD4866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33733" l="4467" r="24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681" r="72575" b="64727"/>
          <a:stretch/>
        </p:blipFill>
        <p:spPr bwMode="auto">
          <a:xfrm>
            <a:off x="376269" y="912646"/>
            <a:ext cx="1110343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ts Clipart">
            <a:extLst>
              <a:ext uri="{FF2B5EF4-FFF2-40B4-BE49-F238E27FC236}">
                <a16:creationId xmlns:a16="http://schemas.microsoft.com/office/drawing/2014/main" id="{58475F3B-C099-4DA0-982D-9915AA083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33333" l="26267" r="62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3527" r="35891" b="65150"/>
          <a:stretch/>
        </p:blipFill>
        <p:spPr bwMode="auto">
          <a:xfrm>
            <a:off x="3846467" y="3159169"/>
            <a:ext cx="1371600" cy="11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ts Clipart">
            <a:extLst>
              <a:ext uri="{FF2B5EF4-FFF2-40B4-BE49-F238E27FC236}">
                <a16:creationId xmlns:a16="http://schemas.microsoft.com/office/drawing/2014/main" id="{AB2BC106-D339-4BE2-9D26-547EA92DC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44600" l="63867" r="97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0" b="54427"/>
          <a:stretch/>
        </p:blipFill>
        <p:spPr bwMode="auto">
          <a:xfrm>
            <a:off x="4578714" y="870984"/>
            <a:ext cx="1520585" cy="17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ts Clipart">
            <a:extLst>
              <a:ext uri="{FF2B5EF4-FFF2-40B4-BE49-F238E27FC236}">
                <a16:creationId xmlns:a16="http://schemas.microsoft.com/office/drawing/2014/main" id="{76FC997A-4782-4474-86C2-A37B5973C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33" b="63467" l="2667" r="2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" t="30335" r="69612" b="34815"/>
          <a:stretch/>
        </p:blipFill>
        <p:spPr bwMode="auto">
          <a:xfrm>
            <a:off x="6978905" y="644485"/>
            <a:ext cx="1239016" cy="14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ets Clipart">
            <a:extLst>
              <a:ext uri="{FF2B5EF4-FFF2-40B4-BE49-F238E27FC236}">
                <a16:creationId xmlns:a16="http://schemas.microsoft.com/office/drawing/2014/main" id="{7E602208-8B07-4591-B099-24FCB5E68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00" b="67000" l="25200" r="58267">
                        <a14:foregroundMark x1="43533" y1="54600" x2="44200" y2="55200"/>
                        <a14:foregroundMark x1="44667" y1="54067" x2="42533" y2="56267"/>
                        <a14:foregroundMark x1="39000" y1="61933" x2="35867" y2="6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34145" r="38490" b="31005"/>
          <a:stretch/>
        </p:blipFill>
        <p:spPr bwMode="auto">
          <a:xfrm>
            <a:off x="2552070" y="813794"/>
            <a:ext cx="1520585" cy="13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ets Clipart">
            <a:extLst>
              <a:ext uri="{FF2B5EF4-FFF2-40B4-BE49-F238E27FC236}">
                <a16:creationId xmlns:a16="http://schemas.microsoft.com/office/drawing/2014/main" id="{9B9EBD03-2446-42B7-8F7D-B6CAC2AF1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0" b="89867" l="34267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7" t="54340" r="26296" b="7687"/>
          <a:stretch/>
        </p:blipFill>
        <p:spPr bwMode="auto">
          <a:xfrm>
            <a:off x="1022494" y="2736549"/>
            <a:ext cx="1856071" cy="1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ets Clipart">
            <a:extLst>
              <a:ext uri="{FF2B5EF4-FFF2-40B4-BE49-F238E27FC236}">
                <a16:creationId xmlns:a16="http://schemas.microsoft.com/office/drawing/2014/main" id="{43B9B10A-2297-41C5-8C67-C15C47311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67" b="90333" l="72200" r="96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2" t="46337" b="8853"/>
          <a:stretch/>
        </p:blipFill>
        <p:spPr bwMode="auto">
          <a:xfrm>
            <a:off x="6669147" y="2699450"/>
            <a:ext cx="1143998" cy="16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B41972D1-0045-48B8-896D-13E4B64EA574}"/>
              </a:ext>
            </a:extLst>
          </p:cNvPr>
          <p:cNvSpPr/>
          <p:nvPr/>
        </p:nvSpPr>
        <p:spPr>
          <a:xfrm>
            <a:off x="425053" y="2274884"/>
            <a:ext cx="1298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попугай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96FBEDF-DF0F-4215-9A92-8A73C1C6C8D3}"/>
              </a:ext>
            </a:extLst>
          </p:cNvPr>
          <p:cNvSpPr/>
          <p:nvPr/>
        </p:nvSpPr>
        <p:spPr>
          <a:xfrm>
            <a:off x="2796527" y="2155557"/>
            <a:ext cx="10711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рыбка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98B8B1C-D3E0-46B7-B224-AB721F996978}"/>
              </a:ext>
            </a:extLst>
          </p:cNvPr>
          <p:cNvSpPr/>
          <p:nvPr/>
        </p:nvSpPr>
        <p:spPr>
          <a:xfrm>
            <a:off x="4946006" y="2646817"/>
            <a:ext cx="11641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собака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E824C7B-CA5B-48F1-9D41-8E1280C88DCA}"/>
              </a:ext>
            </a:extLst>
          </p:cNvPr>
          <p:cNvSpPr/>
          <p:nvPr/>
        </p:nvSpPr>
        <p:spPr>
          <a:xfrm>
            <a:off x="7224520" y="2110085"/>
            <a:ext cx="1023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хомяк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D765954-0093-48EB-B89E-421DE8999E79}"/>
              </a:ext>
            </a:extLst>
          </p:cNvPr>
          <p:cNvSpPr/>
          <p:nvPr/>
        </p:nvSpPr>
        <p:spPr>
          <a:xfrm>
            <a:off x="1428590" y="4375208"/>
            <a:ext cx="10438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кошка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10ACE26-A017-440A-9DB2-868678E1F3D5}"/>
              </a:ext>
            </a:extLst>
          </p:cNvPr>
          <p:cNvSpPr/>
          <p:nvPr/>
        </p:nvSpPr>
        <p:spPr>
          <a:xfrm>
            <a:off x="3759601" y="4217788"/>
            <a:ext cx="1750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черепашка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23994C6-90D2-4DC9-912A-C950FF5D453B}"/>
              </a:ext>
            </a:extLst>
          </p:cNvPr>
          <p:cNvSpPr/>
          <p:nvPr/>
        </p:nvSpPr>
        <p:spPr>
          <a:xfrm>
            <a:off x="6828463" y="4275310"/>
            <a:ext cx="11480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кролик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5;p35">
            <a:extLst>
              <a:ext uri="{FF2B5EF4-FFF2-40B4-BE49-F238E27FC236}">
                <a16:creationId xmlns:a16="http://schemas.microsoft.com/office/drawing/2014/main" id="{03307B43-9105-4B6F-B321-634066A694D8}"/>
              </a:ext>
            </a:extLst>
          </p:cNvPr>
          <p:cNvSpPr txBox="1">
            <a:spLocks/>
          </p:cNvSpPr>
          <p:nvPr/>
        </p:nvSpPr>
        <p:spPr>
          <a:xfrm>
            <a:off x="726600" y="59794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latin typeface="Kristen ITC" panose="03050502040202030202" pitchFamily="66" charset="0"/>
              </a:rPr>
              <a:t>Я ЛЮБЛЮ</a:t>
            </a:r>
            <a:endParaRPr lang="tr-TR" sz="4000" dirty="0">
              <a:latin typeface="Kristen ITC" panose="03050502040202030202" pitchFamily="66" charset="0"/>
            </a:endParaRPr>
          </a:p>
        </p:txBody>
      </p:sp>
      <p:pic>
        <p:nvPicPr>
          <p:cNvPr id="4" name="Picture 2" descr="Pets Clipart">
            <a:extLst>
              <a:ext uri="{FF2B5EF4-FFF2-40B4-BE49-F238E27FC236}">
                <a16:creationId xmlns:a16="http://schemas.microsoft.com/office/drawing/2014/main" id="{792FECE7-4740-4AB0-A3A8-CBBFD4866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33733" l="4467" r="24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681" r="72575" b="64727"/>
          <a:stretch/>
        </p:blipFill>
        <p:spPr bwMode="auto">
          <a:xfrm>
            <a:off x="376269" y="912646"/>
            <a:ext cx="1110343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ts Clipart">
            <a:extLst>
              <a:ext uri="{FF2B5EF4-FFF2-40B4-BE49-F238E27FC236}">
                <a16:creationId xmlns:a16="http://schemas.microsoft.com/office/drawing/2014/main" id="{58475F3B-C099-4DA0-982D-9915AA083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33333" l="26267" r="62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3527" r="35891" b="65150"/>
          <a:stretch/>
        </p:blipFill>
        <p:spPr bwMode="auto">
          <a:xfrm>
            <a:off x="3846467" y="3159169"/>
            <a:ext cx="1371600" cy="11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ts Clipart">
            <a:extLst>
              <a:ext uri="{FF2B5EF4-FFF2-40B4-BE49-F238E27FC236}">
                <a16:creationId xmlns:a16="http://schemas.microsoft.com/office/drawing/2014/main" id="{AB2BC106-D339-4BE2-9D26-547EA92DC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44600" l="63867" r="97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0" b="54427"/>
          <a:stretch/>
        </p:blipFill>
        <p:spPr bwMode="auto">
          <a:xfrm>
            <a:off x="4578714" y="870984"/>
            <a:ext cx="1520585" cy="17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ets Clipart">
            <a:extLst>
              <a:ext uri="{FF2B5EF4-FFF2-40B4-BE49-F238E27FC236}">
                <a16:creationId xmlns:a16="http://schemas.microsoft.com/office/drawing/2014/main" id="{76FC997A-4782-4474-86C2-A37B5973C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33" b="63467" l="2667" r="2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" t="30335" r="69612" b="34815"/>
          <a:stretch/>
        </p:blipFill>
        <p:spPr bwMode="auto">
          <a:xfrm>
            <a:off x="6978905" y="644485"/>
            <a:ext cx="1239016" cy="14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ets Clipart">
            <a:extLst>
              <a:ext uri="{FF2B5EF4-FFF2-40B4-BE49-F238E27FC236}">
                <a16:creationId xmlns:a16="http://schemas.microsoft.com/office/drawing/2014/main" id="{7E602208-8B07-4591-B099-24FCB5E68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00" b="67000" l="25200" r="58267">
                        <a14:foregroundMark x1="43533" y1="54600" x2="44200" y2="55200"/>
                        <a14:foregroundMark x1="44667" y1="54067" x2="42533" y2="56267"/>
                        <a14:foregroundMark x1="39000" y1="61933" x2="35867" y2="6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34145" r="38490" b="31005"/>
          <a:stretch/>
        </p:blipFill>
        <p:spPr bwMode="auto">
          <a:xfrm>
            <a:off x="2552070" y="813794"/>
            <a:ext cx="1520585" cy="13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ets Clipart">
            <a:extLst>
              <a:ext uri="{FF2B5EF4-FFF2-40B4-BE49-F238E27FC236}">
                <a16:creationId xmlns:a16="http://schemas.microsoft.com/office/drawing/2014/main" id="{9B9EBD03-2446-42B7-8F7D-B6CAC2AF1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0" b="89867" l="34267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7" t="54340" r="26296" b="7687"/>
          <a:stretch/>
        </p:blipFill>
        <p:spPr bwMode="auto">
          <a:xfrm>
            <a:off x="1022494" y="2736549"/>
            <a:ext cx="1856071" cy="1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ets Clipart">
            <a:extLst>
              <a:ext uri="{FF2B5EF4-FFF2-40B4-BE49-F238E27FC236}">
                <a16:creationId xmlns:a16="http://schemas.microsoft.com/office/drawing/2014/main" id="{43B9B10A-2297-41C5-8C67-C15C47311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67" b="90333" l="72200" r="96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2" t="46337" b="8853"/>
          <a:stretch/>
        </p:blipFill>
        <p:spPr bwMode="auto">
          <a:xfrm>
            <a:off x="6669147" y="2699450"/>
            <a:ext cx="1143998" cy="16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B41972D1-0045-48B8-896D-13E4B64EA574}"/>
              </a:ext>
            </a:extLst>
          </p:cNvPr>
          <p:cNvSpPr/>
          <p:nvPr/>
        </p:nvSpPr>
        <p:spPr>
          <a:xfrm>
            <a:off x="399404" y="2274884"/>
            <a:ext cx="1350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попугаЯ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96FBEDF-DF0F-4215-9A92-8A73C1C6C8D3}"/>
              </a:ext>
            </a:extLst>
          </p:cNvPr>
          <p:cNvSpPr/>
          <p:nvPr/>
        </p:nvSpPr>
        <p:spPr>
          <a:xfrm>
            <a:off x="2757860" y="2208867"/>
            <a:ext cx="1104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рыбкУ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98B8B1C-D3E0-46B7-B224-AB721F996978}"/>
              </a:ext>
            </a:extLst>
          </p:cNvPr>
          <p:cNvSpPr/>
          <p:nvPr/>
        </p:nvSpPr>
        <p:spPr>
          <a:xfrm>
            <a:off x="4933984" y="2646817"/>
            <a:ext cx="1188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собакУ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E824C7B-CA5B-48F1-9D41-8E1280C88DCA}"/>
              </a:ext>
            </a:extLst>
          </p:cNvPr>
          <p:cNvSpPr/>
          <p:nvPr/>
        </p:nvSpPr>
        <p:spPr>
          <a:xfrm>
            <a:off x="7121928" y="2110085"/>
            <a:ext cx="1228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хомякА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D765954-0093-48EB-B89E-421DE8999E79}"/>
              </a:ext>
            </a:extLst>
          </p:cNvPr>
          <p:cNvSpPr/>
          <p:nvPr/>
        </p:nvSpPr>
        <p:spPr>
          <a:xfrm>
            <a:off x="1416568" y="4375208"/>
            <a:ext cx="10679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кошкУ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10ACE26-A017-440A-9DB2-868678E1F3D5}"/>
              </a:ext>
            </a:extLst>
          </p:cNvPr>
          <p:cNvSpPr/>
          <p:nvPr/>
        </p:nvSpPr>
        <p:spPr>
          <a:xfrm>
            <a:off x="3747579" y="4217788"/>
            <a:ext cx="1774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черепашкУ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23994C6-90D2-4DC9-912A-C950FF5D453B}"/>
              </a:ext>
            </a:extLst>
          </p:cNvPr>
          <p:cNvSpPr/>
          <p:nvPr/>
        </p:nvSpPr>
        <p:spPr>
          <a:xfrm>
            <a:off x="6725871" y="4275310"/>
            <a:ext cx="13532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кроликА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-106520" y="1766388"/>
            <a:ext cx="9357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Какое твоё любимое животное</a:t>
            </a:r>
            <a:r>
              <a:rPr lang="tr-TR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?</a:t>
            </a:r>
          </a:p>
        </p:txBody>
      </p:sp>
      <p:grpSp>
        <p:nvGrpSpPr>
          <p:cNvPr id="24" name="Google Shape;719;p27">
            <a:extLst>
              <a:ext uri="{FF2B5EF4-FFF2-40B4-BE49-F238E27FC236}">
                <a16:creationId xmlns:a16="http://schemas.microsoft.com/office/drawing/2014/main" id="{F7EA6196-ED17-460E-A37B-F53F3CDA0EFB}"/>
              </a:ext>
            </a:extLst>
          </p:cNvPr>
          <p:cNvGrpSpPr/>
          <p:nvPr/>
        </p:nvGrpSpPr>
        <p:grpSpPr>
          <a:xfrm>
            <a:off x="5778362" y="366483"/>
            <a:ext cx="1490486" cy="960916"/>
            <a:chOff x="-75881" y="2283499"/>
            <a:chExt cx="772313" cy="497910"/>
          </a:xfrm>
        </p:grpSpPr>
        <p:sp>
          <p:nvSpPr>
            <p:cNvPr id="25" name="Google Shape;720;p27">
              <a:extLst>
                <a:ext uri="{FF2B5EF4-FFF2-40B4-BE49-F238E27FC236}">
                  <a16:creationId xmlns:a16="http://schemas.microsoft.com/office/drawing/2014/main" id="{1910962E-969C-4921-A293-8F6507C57336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21;p27">
              <a:extLst>
                <a:ext uri="{FF2B5EF4-FFF2-40B4-BE49-F238E27FC236}">
                  <a16:creationId xmlns:a16="http://schemas.microsoft.com/office/drawing/2014/main" id="{3638B0FC-392E-4249-9772-8B4049CCF7C7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Dikdörtgen 26">
            <a:extLst>
              <a:ext uri="{FF2B5EF4-FFF2-40B4-BE49-F238E27FC236}">
                <a16:creationId xmlns:a16="http://schemas.microsoft.com/office/drawing/2014/main" id="{E99FE49A-4EF5-4950-865C-155CE287FE98}"/>
              </a:ext>
            </a:extLst>
          </p:cNvPr>
          <p:cNvSpPr/>
          <p:nvPr/>
        </p:nvSpPr>
        <p:spPr>
          <a:xfrm>
            <a:off x="780087" y="2705598"/>
            <a:ext cx="77043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Моё любимое животное…</a:t>
            </a:r>
            <a:endParaRPr lang="tr-TR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9"/>
          <p:cNvSpPr txBox="1">
            <a:spLocks noGrp="1"/>
          </p:cNvSpPr>
          <p:nvPr>
            <p:ph type="title"/>
          </p:nvPr>
        </p:nvSpPr>
        <p:spPr>
          <a:xfrm>
            <a:off x="2731476" y="1636439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1" name="Google Shape;711;p59"/>
          <p:cNvGrpSpPr/>
          <p:nvPr/>
        </p:nvGrpSpPr>
        <p:grpSpPr>
          <a:xfrm>
            <a:off x="719991" y="1914270"/>
            <a:ext cx="1582591" cy="2689229"/>
            <a:chOff x="1108225" y="971525"/>
            <a:chExt cx="1113325" cy="1891825"/>
          </a:xfrm>
        </p:grpSpPr>
        <p:sp>
          <p:nvSpPr>
            <p:cNvPr id="712" name="Google Shape;712;p59"/>
            <p:cNvSpPr/>
            <p:nvPr/>
          </p:nvSpPr>
          <p:spPr>
            <a:xfrm>
              <a:off x="1365125" y="971525"/>
              <a:ext cx="542400" cy="683400"/>
            </a:xfrm>
            <a:custGeom>
              <a:avLst/>
              <a:gdLst/>
              <a:ahLst/>
              <a:cxnLst/>
              <a:rect l="l" t="t" r="r" b="b"/>
              <a:pathLst>
                <a:path w="21696" h="27336" extrusionOk="0">
                  <a:moveTo>
                    <a:pt x="12435" y="0"/>
                  </a:moveTo>
                  <a:cubicBezTo>
                    <a:pt x="11562" y="0"/>
                    <a:pt x="10625" y="117"/>
                    <a:pt x="9626" y="378"/>
                  </a:cubicBezTo>
                  <a:cubicBezTo>
                    <a:pt x="5908" y="1344"/>
                    <a:pt x="4961" y="3866"/>
                    <a:pt x="4710" y="6603"/>
                  </a:cubicBezTo>
                  <a:cubicBezTo>
                    <a:pt x="4458" y="9340"/>
                    <a:pt x="4903" y="12291"/>
                    <a:pt x="3967" y="14119"/>
                  </a:cubicBezTo>
                  <a:cubicBezTo>
                    <a:pt x="3029" y="15947"/>
                    <a:pt x="1831" y="17186"/>
                    <a:pt x="1074" y="18393"/>
                  </a:cubicBezTo>
                  <a:cubicBezTo>
                    <a:pt x="317" y="19601"/>
                    <a:pt x="1" y="20778"/>
                    <a:pt x="829" y="22481"/>
                  </a:cubicBezTo>
                  <a:cubicBezTo>
                    <a:pt x="1657" y="24183"/>
                    <a:pt x="2825" y="25408"/>
                    <a:pt x="4531" y="26204"/>
                  </a:cubicBezTo>
                  <a:cubicBezTo>
                    <a:pt x="6183" y="26972"/>
                    <a:pt x="8339" y="27336"/>
                    <a:pt x="11183" y="27336"/>
                  </a:cubicBezTo>
                  <a:cubicBezTo>
                    <a:pt x="11277" y="27336"/>
                    <a:pt x="11373" y="27335"/>
                    <a:pt x="11469" y="27335"/>
                  </a:cubicBezTo>
                  <a:cubicBezTo>
                    <a:pt x="14457" y="27310"/>
                    <a:pt x="17181" y="26468"/>
                    <a:pt x="18991" y="25224"/>
                  </a:cubicBezTo>
                  <a:cubicBezTo>
                    <a:pt x="20800" y="23981"/>
                    <a:pt x="21696" y="22338"/>
                    <a:pt x="21021" y="20707"/>
                  </a:cubicBezTo>
                  <a:cubicBezTo>
                    <a:pt x="20345" y="19077"/>
                    <a:pt x="19496" y="18280"/>
                    <a:pt x="18908" y="17498"/>
                  </a:cubicBezTo>
                  <a:cubicBezTo>
                    <a:pt x="18319" y="16716"/>
                    <a:pt x="17995" y="15951"/>
                    <a:pt x="18375" y="14389"/>
                  </a:cubicBezTo>
                  <a:cubicBezTo>
                    <a:pt x="18752" y="12825"/>
                    <a:pt x="18629" y="12012"/>
                    <a:pt x="18410" y="11588"/>
                  </a:cubicBezTo>
                  <a:cubicBezTo>
                    <a:pt x="18192" y="11164"/>
                    <a:pt x="17878" y="11131"/>
                    <a:pt x="17878" y="11131"/>
                  </a:cubicBezTo>
                  <a:lnTo>
                    <a:pt x="17878" y="11131"/>
                  </a:lnTo>
                  <a:cubicBezTo>
                    <a:pt x="17878" y="11131"/>
                    <a:pt x="17882" y="11132"/>
                    <a:pt x="17890" y="11132"/>
                  </a:cubicBezTo>
                  <a:cubicBezTo>
                    <a:pt x="17988" y="11132"/>
                    <a:pt x="18668" y="11117"/>
                    <a:pt x="19363" y="10719"/>
                  </a:cubicBezTo>
                  <a:cubicBezTo>
                    <a:pt x="20114" y="10288"/>
                    <a:pt x="20885" y="9411"/>
                    <a:pt x="20952" y="7622"/>
                  </a:cubicBezTo>
                  <a:cubicBezTo>
                    <a:pt x="21014" y="6029"/>
                    <a:pt x="20039" y="3733"/>
                    <a:pt x="18124" y="2078"/>
                  </a:cubicBezTo>
                  <a:cubicBezTo>
                    <a:pt x="16723" y="868"/>
                    <a:pt x="14814" y="0"/>
                    <a:pt x="1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1108225" y="1576925"/>
              <a:ext cx="1113325" cy="814550"/>
            </a:xfrm>
            <a:custGeom>
              <a:avLst/>
              <a:gdLst/>
              <a:ahLst/>
              <a:cxnLst/>
              <a:rect l="l" t="t" r="r" b="b"/>
              <a:pathLst>
                <a:path w="44533" h="32582" extrusionOk="0">
                  <a:moveTo>
                    <a:pt x="15557" y="0"/>
                  </a:moveTo>
                  <a:lnTo>
                    <a:pt x="1" y="24070"/>
                  </a:lnTo>
                  <a:cubicBezTo>
                    <a:pt x="1" y="24070"/>
                    <a:pt x="6946" y="32581"/>
                    <a:pt x="19717" y="32581"/>
                  </a:cubicBezTo>
                  <a:cubicBezTo>
                    <a:pt x="22069" y="32581"/>
                    <a:pt x="24618" y="32293"/>
                    <a:pt x="27358" y="31609"/>
                  </a:cubicBezTo>
                  <a:cubicBezTo>
                    <a:pt x="42493" y="27836"/>
                    <a:pt x="44532" y="19222"/>
                    <a:pt x="44532" y="19222"/>
                  </a:cubicBezTo>
                  <a:cubicBezTo>
                    <a:pt x="44532" y="19222"/>
                    <a:pt x="30413" y="16617"/>
                    <a:pt x="24985" y="0"/>
                  </a:cubicBezTo>
                  <a:close/>
                </a:path>
              </a:pathLst>
            </a:custGeom>
            <a:solidFill>
              <a:srgbClr val="D7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1764875" y="1637100"/>
              <a:ext cx="301325" cy="170350"/>
            </a:xfrm>
            <a:custGeom>
              <a:avLst/>
              <a:gdLst/>
              <a:ahLst/>
              <a:cxnLst/>
              <a:rect l="l" t="t" r="r" b="b"/>
              <a:pathLst>
                <a:path w="12053" h="6814" extrusionOk="0">
                  <a:moveTo>
                    <a:pt x="11251" y="1"/>
                  </a:moveTo>
                  <a:lnTo>
                    <a:pt x="1776" y="3006"/>
                  </a:lnTo>
                  <a:lnTo>
                    <a:pt x="0" y="205"/>
                  </a:lnTo>
                  <a:lnTo>
                    <a:pt x="0" y="5922"/>
                  </a:lnTo>
                  <a:lnTo>
                    <a:pt x="185" y="6124"/>
                  </a:lnTo>
                  <a:cubicBezTo>
                    <a:pt x="589" y="6574"/>
                    <a:pt x="1155" y="6813"/>
                    <a:pt x="1732" y="6813"/>
                  </a:cubicBezTo>
                  <a:cubicBezTo>
                    <a:pt x="2034" y="6813"/>
                    <a:pt x="2339" y="6747"/>
                    <a:pt x="2626" y="6612"/>
                  </a:cubicBezTo>
                  <a:lnTo>
                    <a:pt x="12052" y="2133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9"/>
            <p:cNvSpPr/>
            <p:nvPr/>
          </p:nvSpPr>
          <p:spPr>
            <a:xfrm>
              <a:off x="1715650" y="1482050"/>
              <a:ext cx="102875" cy="215125"/>
            </a:xfrm>
            <a:custGeom>
              <a:avLst/>
              <a:gdLst/>
              <a:ahLst/>
              <a:cxnLst/>
              <a:rect l="l" t="t" r="r" b="b"/>
              <a:pathLst>
                <a:path w="4115" h="8605" extrusionOk="0">
                  <a:moveTo>
                    <a:pt x="1" y="1"/>
                  </a:moveTo>
                  <a:lnTo>
                    <a:pt x="1" y="8605"/>
                  </a:lnTo>
                  <a:lnTo>
                    <a:pt x="4115" y="8605"/>
                  </a:lnTo>
                  <a:lnTo>
                    <a:pt x="4115" y="178"/>
                  </a:lnTo>
                  <a:cubicBezTo>
                    <a:pt x="4115" y="80"/>
                    <a:pt x="4036" y="1"/>
                    <a:pt x="393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9"/>
            <p:cNvSpPr/>
            <p:nvPr/>
          </p:nvSpPr>
          <p:spPr>
            <a:xfrm>
              <a:off x="1493850" y="1482050"/>
              <a:ext cx="339575" cy="429125"/>
            </a:xfrm>
            <a:custGeom>
              <a:avLst/>
              <a:gdLst/>
              <a:ahLst/>
              <a:cxnLst/>
              <a:rect l="l" t="t" r="r" b="b"/>
              <a:pathLst>
                <a:path w="13583" h="17165" extrusionOk="0">
                  <a:moveTo>
                    <a:pt x="1988" y="1"/>
                  </a:moveTo>
                  <a:lnTo>
                    <a:pt x="1" y="5190"/>
                  </a:lnTo>
                  <a:lnTo>
                    <a:pt x="4317" y="13145"/>
                  </a:lnTo>
                  <a:cubicBezTo>
                    <a:pt x="4317" y="13145"/>
                    <a:pt x="3304" y="14193"/>
                    <a:pt x="2374" y="16288"/>
                  </a:cubicBezTo>
                  <a:cubicBezTo>
                    <a:pt x="4529" y="16803"/>
                    <a:pt x="6720" y="17165"/>
                    <a:pt x="8895" y="17165"/>
                  </a:cubicBezTo>
                  <a:cubicBezTo>
                    <a:pt x="10189" y="17165"/>
                    <a:pt x="11478" y="17037"/>
                    <a:pt x="12750" y="16735"/>
                  </a:cubicBezTo>
                  <a:cubicBezTo>
                    <a:pt x="12014" y="14994"/>
                    <a:pt x="11527" y="13869"/>
                    <a:pt x="11527" y="13869"/>
                  </a:cubicBezTo>
                  <a:cubicBezTo>
                    <a:pt x="11527" y="13869"/>
                    <a:pt x="13582" y="8732"/>
                    <a:pt x="13534" y="6501"/>
                  </a:cubicBezTo>
                  <a:cubicBezTo>
                    <a:pt x="13486" y="4269"/>
                    <a:pt x="9847" y="97"/>
                    <a:pt x="9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1442950" y="1990750"/>
              <a:ext cx="579775" cy="693950"/>
            </a:xfrm>
            <a:custGeom>
              <a:avLst/>
              <a:gdLst/>
              <a:ahLst/>
              <a:cxnLst/>
              <a:rect l="l" t="t" r="r" b="b"/>
              <a:pathLst>
                <a:path w="23191" h="27758" extrusionOk="0">
                  <a:moveTo>
                    <a:pt x="16296" y="1"/>
                  </a:moveTo>
                  <a:cubicBezTo>
                    <a:pt x="14112" y="562"/>
                    <a:pt x="11856" y="830"/>
                    <a:pt x="9597" y="830"/>
                  </a:cubicBezTo>
                  <a:cubicBezTo>
                    <a:pt x="7437" y="830"/>
                    <a:pt x="5275" y="585"/>
                    <a:pt x="3171" y="118"/>
                  </a:cubicBezTo>
                  <a:cubicBezTo>
                    <a:pt x="3079" y="658"/>
                    <a:pt x="3005" y="1224"/>
                    <a:pt x="2957" y="1823"/>
                  </a:cubicBezTo>
                  <a:cubicBezTo>
                    <a:pt x="2474" y="7837"/>
                    <a:pt x="5918" y="17976"/>
                    <a:pt x="5918" y="17976"/>
                  </a:cubicBezTo>
                  <a:lnTo>
                    <a:pt x="1" y="27112"/>
                  </a:lnTo>
                  <a:cubicBezTo>
                    <a:pt x="1599" y="27361"/>
                    <a:pt x="3206" y="27582"/>
                    <a:pt x="4814" y="27757"/>
                  </a:cubicBezTo>
                  <a:lnTo>
                    <a:pt x="8950" y="21721"/>
                  </a:lnTo>
                  <a:cubicBezTo>
                    <a:pt x="10098" y="20045"/>
                    <a:pt x="10674" y="18042"/>
                    <a:pt x="10593" y="16011"/>
                  </a:cubicBezTo>
                  <a:lnTo>
                    <a:pt x="10429" y="4537"/>
                  </a:lnTo>
                  <a:lnTo>
                    <a:pt x="10429" y="4537"/>
                  </a:lnTo>
                  <a:cubicBezTo>
                    <a:pt x="10429" y="4537"/>
                    <a:pt x="16333" y="14665"/>
                    <a:pt x="17074" y="17587"/>
                  </a:cubicBezTo>
                  <a:cubicBezTo>
                    <a:pt x="17604" y="20742"/>
                    <a:pt x="18068" y="24440"/>
                    <a:pt x="18423" y="27609"/>
                  </a:cubicBezTo>
                  <a:cubicBezTo>
                    <a:pt x="20041" y="27336"/>
                    <a:pt x="21634" y="26935"/>
                    <a:pt x="23190" y="26411"/>
                  </a:cubicBezTo>
                  <a:cubicBezTo>
                    <a:pt x="22788" y="22349"/>
                    <a:pt x="22179" y="16980"/>
                    <a:pt x="21537" y="14191"/>
                  </a:cubicBezTo>
                  <a:cubicBezTo>
                    <a:pt x="20894" y="11396"/>
                    <a:pt x="18342" y="4955"/>
                    <a:pt x="16296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9"/>
            <p:cNvSpPr/>
            <p:nvPr/>
          </p:nvSpPr>
          <p:spPr>
            <a:xfrm>
              <a:off x="1327825" y="2668550"/>
              <a:ext cx="235500" cy="194800"/>
            </a:xfrm>
            <a:custGeom>
              <a:avLst/>
              <a:gdLst/>
              <a:ahLst/>
              <a:cxnLst/>
              <a:rect l="l" t="t" r="r" b="b"/>
              <a:pathLst>
                <a:path w="9420" h="7792" extrusionOk="0">
                  <a:moveTo>
                    <a:pt x="4606" y="0"/>
                  </a:moveTo>
                  <a:lnTo>
                    <a:pt x="4128" y="738"/>
                  </a:lnTo>
                  <a:lnTo>
                    <a:pt x="335" y="6593"/>
                  </a:lnTo>
                  <a:cubicBezTo>
                    <a:pt x="0" y="7110"/>
                    <a:pt x="372" y="7792"/>
                    <a:pt x="984" y="7792"/>
                  </a:cubicBezTo>
                  <a:lnTo>
                    <a:pt x="8157" y="7792"/>
                  </a:lnTo>
                  <a:cubicBezTo>
                    <a:pt x="8416" y="7792"/>
                    <a:pt x="8518" y="7456"/>
                    <a:pt x="8302" y="7312"/>
                  </a:cubicBezTo>
                  <a:lnTo>
                    <a:pt x="5940" y="5725"/>
                  </a:lnTo>
                  <a:lnTo>
                    <a:pt x="8928" y="1364"/>
                  </a:lnTo>
                  <a:lnTo>
                    <a:pt x="9419" y="645"/>
                  </a:lnTo>
                  <a:cubicBezTo>
                    <a:pt x="7811" y="470"/>
                    <a:pt x="6204" y="249"/>
                    <a:pt x="4606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9"/>
            <p:cNvSpPr/>
            <p:nvPr/>
          </p:nvSpPr>
          <p:spPr>
            <a:xfrm>
              <a:off x="1903500" y="2650975"/>
              <a:ext cx="243850" cy="212375"/>
            </a:xfrm>
            <a:custGeom>
              <a:avLst/>
              <a:gdLst/>
              <a:ahLst/>
              <a:cxnLst/>
              <a:rect l="l" t="t" r="r" b="b"/>
              <a:pathLst>
                <a:path w="9754" h="8495" extrusionOk="0">
                  <a:moveTo>
                    <a:pt x="4768" y="0"/>
                  </a:moveTo>
                  <a:cubicBezTo>
                    <a:pt x="3212" y="524"/>
                    <a:pt x="1619" y="925"/>
                    <a:pt x="1" y="1200"/>
                  </a:cubicBezTo>
                  <a:cubicBezTo>
                    <a:pt x="32" y="1481"/>
                    <a:pt x="62" y="1759"/>
                    <a:pt x="91" y="2030"/>
                  </a:cubicBezTo>
                  <a:cubicBezTo>
                    <a:pt x="374" y="4607"/>
                    <a:pt x="577" y="6742"/>
                    <a:pt x="673" y="7791"/>
                  </a:cubicBezTo>
                  <a:cubicBezTo>
                    <a:pt x="709" y="8189"/>
                    <a:pt x="1043" y="8495"/>
                    <a:pt x="1442" y="8495"/>
                  </a:cubicBezTo>
                  <a:cubicBezTo>
                    <a:pt x="1443" y="8495"/>
                    <a:pt x="1444" y="8495"/>
                    <a:pt x="1445" y="8495"/>
                  </a:cubicBezTo>
                  <a:lnTo>
                    <a:pt x="9391" y="8495"/>
                  </a:lnTo>
                  <a:cubicBezTo>
                    <a:pt x="9655" y="8495"/>
                    <a:pt x="9753" y="8152"/>
                    <a:pt x="9532" y="8011"/>
                  </a:cubicBezTo>
                  <a:lnTo>
                    <a:pt x="5250" y="5293"/>
                  </a:lnTo>
                  <a:cubicBezTo>
                    <a:pt x="5250" y="5293"/>
                    <a:pt x="5099" y="3444"/>
                    <a:pt x="4855" y="890"/>
                  </a:cubicBezTo>
                  <a:cubicBezTo>
                    <a:pt x="4826" y="601"/>
                    <a:pt x="4797" y="306"/>
                    <a:pt x="4768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9"/>
            <p:cNvSpPr/>
            <p:nvPr/>
          </p:nvSpPr>
          <p:spPr>
            <a:xfrm>
              <a:off x="1516925" y="1990700"/>
              <a:ext cx="351650" cy="139250"/>
            </a:xfrm>
            <a:custGeom>
              <a:avLst/>
              <a:gdLst/>
              <a:ahLst/>
              <a:cxnLst/>
              <a:rect l="l" t="t" r="r" b="b"/>
              <a:pathLst>
                <a:path w="14066" h="5570" extrusionOk="0">
                  <a:moveTo>
                    <a:pt x="13337" y="1"/>
                  </a:moveTo>
                  <a:cubicBezTo>
                    <a:pt x="11151" y="563"/>
                    <a:pt x="8892" y="831"/>
                    <a:pt x="6631" y="831"/>
                  </a:cubicBezTo>
                  <a:cubicBezTo>
                    <a:pt x="4474" y="831"/>
                    <a:pt x="2314" y="587"/>
                    <a:pt x="212" y="120"/>
                  </a:cubicBezTo>
                  <a:cubicBezTo>
                    <a:pt x="122" y="654"/>
                    <a:pt x="48" y="1216"/>
                    <a:pt x="0" y="1808"/>
                  </a:cubicBezTo>
                  <a:cubicBezTo>
                    <a:pt x="2421" y="3383"/>
                    <a:pt x="4866" y="4581"/>
                    <a:pt x="7501" y="5570"/>
                  </a:cubicBezTo>
                  <a:cubicBezTo>
                    <a:pt x="7542" y="5445"/>
                    <a:pt x="7662" y="5372"/>
                    <a:pt x="7783" y="5372"/>
                  </a:cubicBezTo>
                  <a:cubicBezTo>
                    <a:pt x="7879" y="5372"/>
                    <a:pt x="7976" y="5417"/>
                    <a:pt x="8034" y="5519"/>
                  </a:cubicBezTo>
                  <a:cubicBezTo>
                    <a:pt x="8038" y="5529"/>
                    <a:pt x="8046" y="5539"/>
                    <a:pt x="8050" y="5548"/>
                  </a:cubicBezTo>
                  <a:cubicBezTo>
                    <a:pt x="10194" y="4475"/>
                    <a:pt x="12312" y="3370"/>
                    <a:pt x="14065" y="1775"/>
                  </a:cubicBezTo>
                  <a:cubicBezTo>
                    <a:pt x="13819" y="1170"/>
                    <a:pt x="13574" y="575"/>
                    <a:pt x="13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9"/>
            <p:cNvSpPr/>
            <p:nvPr/>
          </p:nvSpPr>
          <p:spPr>
            <a:xfrm>
              <a:off x="1522175" y="1889300"/>
              <a:ext cx="328200" cy="122200"/>
            </a:xfrm>
            <a:custGeom>
              <a:avLst/>
              <a:gdLst/>
              <a:ahLst/>
              <a:cxnLst/>
              <a:rect l="l" t="t" r="r" b="b"/>
              <a:pathLst>
                <a:path w="13128" h="4888" extrusionOk="0">
                  <a:moveTo>
                    <a:pt x="1241" y="0"/>
                  </a:moveTo>
                  <a:cubicBezTo>
                    <a:pt x="751" y="1102"/>
                    <a:pt x="285" y="2495"/>
                    <a:pt x="0" y="4176"/>
                  </a:cubicBezTo>
                  <a:cubicBezTo>
                    <a:pt x="2103" y="4643"/>
                    <a:pt x="4264" y="4887"/>
                    <a:pt x="6422" y="4887"/>
                  </a:cubicBezTo>
                  <a:cubicBezTo>
                    <a:pt x="8683" y="4887"/>
                    <a:pt x="10942" y="4619"/>
                    <a:pt x="13127" y="4057"/>
                  </a:cubicBezTo>
                  <a:cubicBezTo>
                    <a:pt x="12571" y="2709"/>
                    <a:pt x="12050" y="1470"/>
                    <a:pt x="11617" y="445"/>
                  </a:cubicBezTo>
                  <a:cubicBezTo>
                    <a:pt x="10344" y="748"/>
                    <a:pt x="9054" y="876"/>
                    <a:pt x="7757" y="876"/>
                  </a:cubicBezTo>
                  <a:cubicBezTo>
                    <a:pt x="5584" y="876"/>
                    <a:pt x="3394" y="514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9"/>
            <p:cNvSpPr/>
            <p:nvPr/>
          </p:nvSpPr>
          <p:spPr>
            <a:xfrm>
              <a:off x="1315575" y="1427250"/>
              <a:ext cx="263200" cy="336225"/>
            </a:xfrm>
            <a:custGeom>
              <a:avLst/>
              <a:gdLst/>
              <a:ahLst/>
              <a:cxnLst/>
              <a:rect l="l" t="t" r="r" b="b"/>
              <a:pathLst>
                <a:path w="10528" h="13449" extrusionOk="0">
                  <a:moveTo>
                    <a:pt x="1" y="1"/>
                  </a:moveTo>
                  <a:lnTo>
                    <a:pt x="879" y="12028"/>
                  </a:lnTo>
                  <a:cubicBezTo>
                    <a:pt x="942" y="12894"/>
                    <a:pt x="1664" y="13448"/>
                    <a:pt x="2414" y="13448"/>
                  </a:cubicBezTo>
                  <a:cubicBezTo>
                    <a:pt x="2782" y="13448"/>
                    <a:pt x="3158" y="13314"/>
                    <a:pt x="3466" y="13018"/>
                  </a:cubicBezTo>
                  <a:lnTo>
                    <a:pt x="7386" y="9244"/>
                  </a:lnTo>
                  <a:cubicBezTo>
                    <a:pt x="8426" y="8241"/>
                    <a:pt x="9181" y="6979"/>
                    <a:pt x="9572" y="5588"/>
                  </a:cubicBezTo>
                  <a:lnTo>
                    <a:pt x="10527" y="2193"/>
                  </a:lnTo>
                  <a:lnTo>
                    <a:pt x="9225" y="2193"/>
                  </a:lnTo>
                  <a:cubicBezTo>
                    <a:pt x="7898" y="2193"/>
                    <a:pt x="6673" y="2898"/>
                    <a:pt x="6007" y="4046"/>
                  </a:cubicBezTo>
                  <a:lnTo>
                    <a:pt x="3687" y="8040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1618050" y="1439875"/>
              <a:ext cx="88725" cy="44450"/>
            </a:xfrm>
            <a:custGeom>
              <a:avLst/>
              <a:gdLst/>
              <a:ahLst/>
              <a:cxnLst/>
              <a:rect l="l" t="t" r="r" b="b"/>
              <a:pathLst>
                <a:path w="3549" h="1778" extrusionOk="0">
                  <a:moveTo>
                    <a:pt x="64" y="0"/>
                  </a:moveTo>
                  <a:cubicBezTo>
                    <a:pt x="64" y="0"/>
                    <a:pt x="41" y="156"/>
                    <a:pt x="23" y="403"/>
                  </a:cubicBezTo>
                  <a:cubicBezTo>
                    <a:pt x="0" y="721"/>
                    <a:pt x="0" y="1038"/>
                    <a:pt x="21" y="1356"/>
                  </a:cubicBezTo>
                  <a:cubicBezTo>
                    <a:pt x="590" y="1537"/>
                    <a:pt x="1175" y="1662"/>
                    <a:pt x="1770" y="1732"/>
                  </a:cubicBezTo>
                  <a:cubicBezTo>
                    <a:pt x="2034" y="1762"/>
                    <a:pt x="2299" y="1777"/>
                    <a:pt x="2564" y="1777"/>
                  </a:cubicBezTo>
                  <a:cubicBezTo>
                    <a:pt x="2886" y="1777"/>
                    <a:pt x="3208" y="1755"/>
                    <a:pt x="3527" y="1711"/>
                  </a:cubicBezTo>
                  <a:cubicBezTo>
                    <a:pt x="3548" y="1412"/>
                    <a:pt x="3548" y="1112"/>
                    <a:pt x="3525" y="813"/>
                  </a:cubicBezTo>
                  <a:cubicBezTo>
                    <a:pt x="3506" y="578"/>
                    <a:pt x="3483" y="430"/>
                    <a:pt x="3483" y="430"/>
                  </a:cubicBezTo>
                  <a:lnTo>
                    <a:pt x="1774" y="2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D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1618525" y="1473775"/>
              <a:ext cx="87675" cy="59200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0" y="0"/>
                  </a:moveTo>
                  <a:cubicBezTo>
                    <a:pt x="39" y="563"/>
                    <a:pt x="164" y="1193"/>
                    <a:pt x="480" y="1663"/>
                  </a:cubicBezTo>
                  <a:cubicBezTo>
                    <a:pt x="761" y="2079"/>
                    <a:pt x="1195" y="2368"/>
                    <a:pt x="1857" y="2368"/>
                  </a:cubicBezTo>
                  <a:cubicBezTo>
                    <a:pt x="1939" y="2368"/>
                    <a:pt x="2025" y="2363"/>
                    <a:pt x="2114" y="2354"/>
                  </a:cubicBezTo>
                  <a:cubicBezTo>
                    <a:pt x="2628" y="2302"/>
                    <a:pt x="2959" y="2021"/>
                    <a:pt x="3171" y="1643"/>
                  </a:cubicBezTo>
                  <a:cubicBezTo>
                    <a:pt x="3383" y="1266"/>
                    <a:pt x="3473" y="792"/>
                    <a:pt x="3506" y="355"/>
                  </a:cubicBezTo>
                  <a:lnTo>
                    <a:pt x="3506" y="355"/>
                  </a:lnTo>
                  <a:cubicBezTo>
                    <a:pt x="3188" y="400"/>
                    <a:pt x="2868" y="422"/>
                    <a:pt x="2548" y="422"/>
                  </a:cubicBezTo>
                  <a:cubicBezTo>
                    <a:pt x="2281" y="422"/>
                    <a:pt x="2014" y="407"/>
                    <a:pt x="1748" y="376"/>
                  </a:cubicBezTo>
                  <a:cubicBezTo>
                    <a:pt x="1154" y="308"/>
                    <a:pt x="571" y="181"/>
                    <a:pt x="0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1442700" y="1203025"/>
              <a:ext cx="91050" cy="108975"/>
            </a:xfrm>
            <a:custGeom>
              <a:avLst/>
              <a:gdLst/>
              <a:ahLst/>
              <a:cxnLst/>
              <a:rect l="l" t="t" r="r" b="b"/>
              <a:pathLst>
                <a:path w="3642" h="4359" extrusionOk="0">
                  <a:moveTo>
                    <a:pt x="1959" y="0"/>
                  </a:moveTo>
                  <a:cubicBezTo>
                    <a:pt x="1791" y="0"/>
                    <a:pt x="1604" y="21"/>
                    <a:pt x="1397" y="67"/>
                  </a:cubicBezTo>
                  <a:cubicBezTo>
                    <a:pt x="403" y="284"/>
                    <a:pt x="1" y="1315"/>
                    <a:pt x="63" y="2309"/>
                  </a:cubicBezTo>
                  <a:cubicBezTo>
                    <a:pt x="124" y="3305"/>
                    <a:pt x="650" y="4266"/>
                    <a:pt x="1517" y="4347"/>
                  </a:cubicBezTo>
                  <a:cubicBezTo>
                    <a:pt x="1606" y="4355"/>
                    <a:pt x="1691" y="4359"/>
                    <a:pt x="1773" y="4359"/>
                  </a:cubicBezTo>
                  <a:cubicBezTo>
                    <a:pt x="2490" y="4359"/>
                    <a:pt x="2946" y="4058"/>
                    <a:pt x="3229" y="3744"/>
                  </a:cubicBezTo>
                  <a:cubicBezTo>
                    <a:pt x="3416" y="3534"/>
                    <a:pt x="3557" y="3287"/>
                    <a:pt x="3641" y="3020"/>
                  </a:cubicBezTo>
                  <a:lnTo>
                    <a:pt x="3564" y="2266"/>
                  </a:lnTo>
                  <a:lnTo>
                    <a:pt x="3485" y="1511"/>
                  </a:lnTo>
                  <a:cubicBezTo>
                    <a:pt x="3485" y="1511"/>
                    <a:pt x="3460" y="1041"/>
                    <a:pt x="3185" y="625"/>
                  </a:cubicBezTo>
                  <a:cubicBezTo>
                    <a:pt x="2968" y="296"/>
                    <a:pt x="2596" y="0"/>
                    <a:pt x="1959" y="0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1501400" y="999150"/>
              <a:ext cx="338125" cy="470775"/>
            </a:xfrm>
            <a:custGeom>
              <a:avLst/>
              <a:gdLst/>
              <a:ahLst/>
              <a:cxnLst/>
              <a:rect l="l" t="t" r="r" b="b"/>
              <a:pathLst>
                <a:path w="13525" h="18831" extrusionOk="0">
                  <a:moveTo>
                    <a:pt x="6818" y="1"/>
                  </a:moveTo>
                  <a:cubicBezTo>
                    <a:pt x="3226" y="1"/>
                    <a:pt x="275" y="2873"/>
                    <a:pt x="197" y="6482"/>
                  </a:cubicBezTo>
                  <a:lnTo>
                    <a:pt x="138" y="9273"/>
                  </a:lnTo>
                  <a:lnTo>
                    <a:pt x="78" y="12062"/>
                  </a:lnTo>
                  <a:cubicBezTo>
                    <a:pt x="1" y="15720"/>
                    <a:pt x="2902" y="18750"/>
                    <a:pt x="6562" y="18829"/>
                  </a:cubicBezTo>
                  <a:cubicBezTo>
                    <a:pt x="6609" y="18830"/>
                    <a:pt x="6657" y="18831"/>
                    <a:pt x="6704" y="18831"/>
                  </a:cubicBezTo>
                  <a:cubicBezTo>
                    <a:pt x="10298" y="18831"/>
                    <a:pt x="13248" y="15958"/>
                    <a:pt x="13326" y="12348"/>
                  </a:cubicBezTo>
                  <a:lnTo>
                    <a:pt x="13386" y="9558"/>
                  </a:lnTo>
                  <a:lnTo>
                    <a:pt x="13446" y="6769"/>
                  </a:lnTo>
                  <a:cubicBezTo>
                    <a:pt x="13525" y="3110"/>
                    <a:pt x="10622" y="82"/>
                    <a:pt x="6964" y="3"/>
                  </a:cubicBezTo>
                  <a:cubicBezTo>
                    <a:pt x="6915" y="2"/>
                    <a:pt x="6867" y="1"/>
                    <a:pt x="6818" y="1"/>
                  </a:cubicBezTo>
                  <a:close/>
                </a:path>
              </a:pathLst>
            </a:custGeom>
            <a:solidFill>
              <a:srgbClr val="80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1503925" y="1033925"/>
              <a:ext cx="78175" cy="238050"/>
            </a:xfrm>
            <a:custGeom>
              <a:avLst/>
              <a:gdLst/>
              <a:ahLst/>
              <a:cxnLst/>
              <a:rect l="l" t="t" r="r" b="b"/>
              <a:pathLst>
                <a:path w="3127" h="9522" extrusionOk="0">
                  <a:moveTo>
                    <a:pt x="2662" y="0"/>
                  </a:moveTo>
                  <a:cubicBezTo>
                    <a:pt x="2479" y="141"/>
                    <a:pt x="2304" y="291"/>
                    <a:pt x="2138" y="451"/>
                  </a:cubicBezTo>
                  <a:cubicBezTo>
                    <a:pt x="867" y="1665"/>
                    <a:pt x="133" y="3335"/>
                    <a:pt x="96" y="5093"/>
                  </a:cubicBezTo>
                  <a:lnTo>
                    <a:pt x="48" y="7308"/>
                  </a:lnTo>
                  <a:lnTo>
                    <a:pt x="0" y="9522"/>
                  </a:lnTo>
                  <a:cubicBezTo>
                    <a:pt x="1011" y="8466"/>
                    <a:pt x="1766" y="7014"/>
                    <a:pt x="2285" y="5515"/>
                  </a:cubicBezTo>
                  <a:cubicBezTo>
                    <a:pt x="2766" y="4115"/>
                    <a:pt x="3042" y="2676"/>
                    <a:pt x="3126" y="1480"/>
                  </a:cubicBezTo>
                  <a:cubicBezTo>
                    <a:pt x="2965" y="990"/>
                    <a:pt x="2807" y="499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9"/>
            <p:cNvSpPr/>
            <p:nvPr/>
          </p:nvSpPr>
          <p:spPr>
            <a:xfrm>
              <a:off x="1579900" y="1162250"/>
              <a:ext cx="66475" cy="34200"/>
            </a:xfrm>
            <a:custGeom>
              <a:avLst/>
              <a:gdLst/>
              <a:ahLst/>
              <a:cxnLst/>
              <a:rect l="l" t="t" r="r" b="b"/>
              <a:pathLst>
                <a:path w="2659" h="1368" extrusionOk="0">
                  <a:moveTo>
                    <a:pt x="518" y="1"/>
                  </a:moveTo>
                  <a:cubicBezTo>
                    <a:pt x="356" y="1"/>
                    <a:pt x="203" y="95"/>
                    <a:pt x="134" y="251"/>
                  </a:cubicBezTo>
                  <a:lnTo>
                    <a:pt x="120" y="280"/>
                  </a:lnTo>
                  <a:lnTo>
                    <a:pt x="107" y="311"/>
                  </a:lnTo>
                  <a:cubicBezTo>
                    <a:pt x="1" y="548"/>
                    <a:pt x="132" y="823"/>
                    <a:pt x="384" y="892"/>
                  </a:cubicBezTo>
                  <a:lnTo>
                    <a:pt x="1239" y="1122"/>
                  </a:lnTo>
                  <a:lnTo>
                    <a:pt x="2096" y="1353"/>
                  </a:lnTo>
                  <a:cubicBezTo>
                    <a:pt x="2133" y="1362"/>
                    <a:pt x="2169" y="1367"/>
                    <a:pt x="2205" y="1367"/>
                  </a:cubicBezTo>
                  <a:cubicBezTo>
                    <a:pt x="2406" y="1367"/>
                    <a:pt x="2586" y="1223"/>
                    <a:pt x="2622" y="1016"/>
                  </a:cubicBezTo>
                  <a:cubicBezTo>
                    <a:pt x="2659" y="806"/>
                    <a:pt x="2534" y="602"/>
                    <a:pt x="2329" y="540"/>
                  </a:cubicBezTo>
                  <a:lnTo>
                    <a:pt x="1486" y="280"/>
                  </a:lnTo>
                  <a:lnTo>
                    <a:pt x="644" y="20"/>
                  </a:lnTo>
                  <a:cubicBezTo>
                    <a:pt x="602" y="7"/>
                    <a:pt x="56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9"/>
            <p:cNvSpPr/>
            <p:nvPr/>
          </p:nvSpPr>
          <p:spPr>
            <a:xfrm>
              <a:off x="1599375" y="1334550"/>
              <a:ext cx="157900" cy="56950"/>
            </a:xfrm>
            <a:custGeom>
              <a:avLst/>
              <a:gdLst/>
              <a:ahLst/>
              <a:cxnLst/>
              <a:rect l="l" t="t" r="r" b="b"/>
              <a:pathLst>
                <a:path w="6316" h="2278" extrusionOk="0">
                  <a:moveTo>
                    <a:pt x="557" y="0"/>
                  </a:moveTo>
                  <a:cubicBezTo>
                    <a:pt x="242" y="0"/>
                    <a:pt x="1" y="284"/>
                    <a:pt x="56" y="598"/>
                  </a:cubicBezTo>
                  <a:cubicBezTo>
                    <a:pt x="106" y="890"/>
                    <a:pt x="200" y="1176"/>
                    <a:pt x="333" y="1443"/>
                  </a:cubicBezTo>
                  <a:cubicBezTo>
                    <a:pt x="462" y="1703"/>
                    <a:pt x="630" y="1944"/>
                    <a:pt x="826" y="2160"/>
                  </a:cubicBezTo>
                  <a:cubicBezTo>
                    <a:pt x="1407" y="1589"/>
                    <a:pt x="2188" y="1269"/>
                    <a:pt x="3000" y="1269"/>
                  </a:cubicBezTo>
                  <a:cubicBezTo>
                    <a:pt x="3026" y="1269"/>
                    <a:pt x="3052" y="1269"/>
                    <a:pt x="3078" y="1270"/>
                  </a:cubicBezTo>
                  <a:lnTo>
                    <a:pt x="3134" y="1272"/>
                  </a:lnTo>
                  <a:lnTo>
                    <a:pt x="3192" y="1274"/>
                  </a:lnTo>
                  <a:cubicBezTo>
                    <a:pt x="4031" y="1293"/>
                    <a:pt x="4829" y="1655"/>
                    <a:pt x="5397" y="2277"/>
                  </a:cubicBezTo>
                  <a:cubicBezTo>
                    <a:pt x="5605" y="2071"/>
                    <a:pt x="5782" y="1838"/>
                    <a:pt x="5927" y="1584"/>
                  </a:cubicBezTo>
                  <a:cubicBezTo>
                    <a:pt x="6073" y="1324"/>
                    <a:pt x="6179" y="1045"/>
                    <a:pt x="6247" y="754"/>
                  </a:cubicBezTo>
                  <a:cubicBezTo>
                    <a:pt x="6316" y="442"/>
                    <a:pt x="6083" y="141"/>
                    <a:pt x="5761" y="134"/>
                  </a:cubicBezTo>
                  <a:lnTo>
                    <a:pt x="3167" y="66"/>
                  </a:lnTo>
                  <a:lnTo>
                    <a:pt x="570" y="1"/>
                  </a:lnTo>
                  <a:cubicBezTo>
                    <a:pt x="566" y="0"/>
                    <a:pt x="562" y="0"/>
                    <a:pt x="557" y="0"/>
                  </a:cubicBezTo>
                  <a:close/>
                </a:path>
              </a:pathLst>
            </a:custGeom>
            <a:solidFill>
              <a:srgbClr val="270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9"/>
            <p:cNvSpPr/>
            <p:nvPr/>
          </p:nvSpPr>
          <p:spPr>
            <a:xfrm>
              <a:off x="1620075" y="1366300"/>
              <a:ext cx="114200" cy="47425"/>
            </a:xfrm>
            <a:custGeom>
              <a:avLst/>
              <a:gdLst/>
              <a:ahLst/>
              <a:cxnLst/>
              <a:rect l="l" t="t" r="r" b="b"/>
              <a:pathLst>
                <a:path w="4568" h="1897" extrusionOk="0">
                  <a:moveTo>
                    <a:pt x="2165" y="1"/>
                  </a:moveTo>
                  <a:cubicBezTo>
                    <a:pt x="1356" y="1"/>
                    <a:pt x="577" y="320"/>
                    <a:pt x="0" y="890"/>
                  </a:cubicBezTo>
                  <a:cubicBezTo>
                    <a:pt x="566" y="1510"/>
                    <a:pt x="1362" y="1872"/>
                    <a:pt x="2202" y="1893"/>
                  </a:cubicBezTo>
                  <a:lnTo>
                    <a:pt x="2260" y="1893"/>
                  </a:lnTo>
                  <a:lnTo>
                    <a:pt x="2317" y="1895"/>
                  </a:lnTo>
                  <a:cubicBezTo>
                    <a:pt x="2344" y="1896"/>
                    <a:pt x="2370" y="1896"/>
                    <a:pt x="2396" y="1896"/>
                  </a:cubicBezTo>
                  <a:cubicBezTo>
                    <a:pt x="3208" y="1896"/>
                    <a:pt x="3989" y="1578"/>
                    <a:pt x="4567" y="1007"/>
                  </a:cubicBezTo>
                  <a:cubicBezTo>
                    <a:pt x="4001" y="387"/>
                    <a:pt x="3205" y="25"/>
                    <a:pt x="2365" y="6"/>
                  </a:cubicBezTo>
                  <a:lnTo>
                    <a:pt x="2308" y="4"/>
                  </a:lnTo>
                  <a:lnTo>
                    <a:pt x="2250" y="2"/>
                  </a:lnTo>
                  <a:cubicBezTo>
                    <a:pt x="2222" y="1"/>
                    <a:pt x="2193" y="1"/>
                    <a:pt x="2165" y="1"/>
                  </a:cubicBezTo>
                  <a:close/>
                </a:path>
              </a:pathLst>
            </a:custGeom>
            <a:solidFill>
              <a:srgbClr val="E33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9"/>
            <p:cNvSpPr/>
            <p:nvPr/>
          </p:nvSpPr>
          <p:spPr>
            <a:xfrm>
              <a:off x="1512450" y="1175400"/>
              <a:ext cx="329100" cy="130400"/>
            </a:xfrm>
            <a:custGeom>
              <a:avLst/>
              <a:gdLst/>
              <a:ahLst/>
              <a:cxnLst/>
              <a:rect l="l" t="t" r="r" b="b"/>
              <a:pathLst>
                <a:path w="13164" h="5216" extrusionOk="0">
                  <a:moveTo>
                    <a:pt x="1181" y="1"/>
                  </a:moveTo>
                  <a:cubicBezTo>
                    <a:pt x="1100" y="1"/>
                    <a:pt x="1019" y="11"/>
                    <a:pt x="940" y="31"/>
                  </a:cubicBezTo>
                  <a:cubicBezTo>
                    <a:pt x="520" y="133"/>
                    <a:pt x="170" y="490"/>
                    <a:pt x="60" y="948"/>
                  </a:cubicBezTo>
                  <a:cubicBezTo>
                    <a:pt x="0" y="1199"/>
                    <a:pt x="39" y="1453"/>
                    <a:pt x="119" y="1680"/>
                  </a:cubicBezTo>
                  <a:cubicBezTo>
                    <a:pt x="511" y="2807"/>
                    <a:pt x="1281" y="3762"/>
                    <a:pt x="2296" y="4386"/>
                  </a:cubicBezTo>
                  <a:cubicBezTo>
                    <a:pt x="3017" y="4825"/>
                    <a:pt x="3772" y="5045"/>
                    <a:pt x="4547" y="5045"/>
                  </a:cubicBezTo>
                  <a:cubicBezTo>
                    <a:pt x="4630" y="5045"/>
                    <a:pt x="4713" y="5043"/>
                    <a:pt x="4796" y="5038"/>
                  </a:cubicBezTo>
                  <a:cubicBezTo>
                    <a:pt x="4871" y="5034"/>
                    <a:pt x="5126" y="4932"/>
                    <a:pt x="5418" y="4818"/>
                  </a:cubicBezTo>
                  <a:cubicBezTo>
                    <a:pt x="5734" y="4694"/>
                    <a:pt x="6066" y="4633"/>
                    <a:pt x="6397" y="4633"/>
                  </a:cubicBezTo>
                  <a:cubicBezTo>
                    <a:pt x="6800" y="4633"/>
                    <a:pt x="7202" y="4724"/>
                    <a:pt x="7572" y="4905"/>
                  </a:cubicBezTo>
                  <a:cubicBezTo>
                    <a:pt x="7857" y="5043"/>
                    <a:pt x="8104" y="5165"/>
                    <a:pt x="8179" y="5176"/>
                  </a:cubicBezTo>
                  <a:cubicBezTo>
                    <a:pt x="8366" y="5202"/>
                    <a:pt x="8554" y="5216"/>
                    <a:pt x="8740" y="5216"/>
                  </a:cubicBezTo>
                  <a:cubicBezTo>
                    <a:pt x="9400" y="5216"/>
                    <a:pt x="10051" y="5051"/>
                    <a:pt x="10685" y="4722"/>
                  </a:cubicBezTo>
                  <a:cubicBezTo>
                    <a:pt x="11665" y="4209"/>
                    <a:pt x="12505" y="3356"/>
                    <a:pt x="13010" y="2206"/>
                  </a:cubicBezTo>
                  <a:cubicBezTo>
                    <a:pt x="13106" y="1984"/>
                    <a:pt x="13164" y="1738"/>
                    <a:pt x="13123" y="1486"/>
                  </a:cubicBezTo>
                  <a:cubicBezTo>
                    <a:pt x="13050" y="1023"/>
                    <a:pt x="12730" y="644"/>
                    <a:pt x="12324" y="507"/>
                  </a:cubicBezTo>
                  <a:cubicBezTo>
                    <a:pt x="12223" y="472"/>
                    <a:pt x="12117" y="455"/>
                    <a:pt x="12012" y="455"/>
                  </a:cubicBezTo>
                  <a:cubicBezTo>
                    <a:pt x="11890" y="455"/>
                    <a:pt x="11768" y="478"/>
                    <a:pt x="11654" y="524"/>
                  </a:cubicBezTo>
                  <a:cubicBezTo>
                    <a:pt x="11139" y="734"/>
                    <a:pt x="10640" y="962"/>
                    <a:pt x="10153" y="1210"/>
                  </a:cubicBezTo>
                  <a:cubicBezTo>
                    <a:pt x="9104" y="1740"/>
                    <a:pt x="7993" y="2005"/>
                    <a:pt x="6865" y="2005"/>
                  </a:cubicBezTo>
                  <a:cubicBezTo>
                    <a:pt x="6771" y="2005"/>
                    <a:pt x="6676" y="2004"/>
                    <a:pt x="6582" y="2000"/>
                  </a:cubicBezTo>
                  <a:cubicBezTo>
                    <a:pt x="5357" y="1948"/>
                    <a:pt x="4161" y="1584"/>
                    <a:pt x="3065" y="915"/>
                  </a:cubicBezTo>
                  <a:cubicBezTo>
                    <a:pt x="2593" y="627"/>
                    <a:pt x="2109" y="357"/>
                    <a:pt x="1612" y="103"/>
                  </a:cubicBezTo>
                  <a:cubicBezTo>
                    <a:pt x="1477" y="35"/>
                    <a:pt x="1330" y="1"/>
                    <a:pt x="1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1699425" y="1216175"/>
              <a:ext cx="107300" cy="57375"/>
            </a:xfrm>
            <a:custGeom>
              <a:avLst/>
              <a:gdLst/>
              <a:ahLst/>
              <a:cxnLst/>
              <a:rect l="l" t="t" r="r" b="b"/>
              <a:pathLst>
                <a:path w="4292" h="2295" extrusionOk="0">
                  <a:moveTo>
                    <a:pt x="4066" y="1"/>
                  </a:moveTo>
                  <a:cubicBezTo>
                    <a:pt x="4046" y="1"/>
                    <a:pt x="4027" y="4"/>
                    <a:pt x="4007" y="11"/>
                  </a:cubicBezTo>
                  <a:cubicBezTo>
                    <a:pt x="2643" y="479"/>
                    <a:pt x="1339" y="1105"/>
                    <a:pt x="120" y="1877"/>
                  </a:cubicBezTo>
                  <a:cubicBezTo>
                    <a:pt x="1" y="1952"/>
                    <a:pt x="29" y="2145"/>
                    <a:pt x="164" y="2180"/>
                  </a:cubicBezTo>
                  <a:cubicBezTo>
                    <a:pt x="454" y="2256"/>
                    <a:pt x="751" y="2294"/>
                    <a:pt x="1047" y="2294"/>
                  </a:cubicBezTo>
                  <a:cubicBezTo>
                    <a:pt x="1553" y="2294"/>
                    <a:pt x="2056" y="2183"/>
                    <a:pt x="2522" y="1966"/>
                  </a:cubicBezTo>
                  <a:cubicBezTo>
                    <a:pt x="3302" y="1604"/>
                    <a:pt x="3913" y="991"/>
                    <a:pt x="4242" y="242"/>
                  </a:cubicBezTo>
                  <a:cubicBezTo>
                    <a:pt x="4292" y="127"/>
                    <a:pt x="4188" y="1"/>
                    <a:pt x="4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9"/>
            <p:cNvSpPr/>
            <p:nvPr/>
          </p:nvSpPr>
          <p:spPr>
            <a:xfrm>
              <a:off x="1547775" y="1207250"/>
              <a:ext cx="104250" cy="62975"/>
            </a:xfrm>
            <a:custGeom>
              <a:avLst/>
              <a:gdLst/>
              <a:ahLst/>
              <a:cxnLst/>
              <a:rect l="l" t="t" r="r" b="b"/>
              <a:pathLst>
                <a:path w="4170" h="2519" extrusionOk="0">
                  <a:moveTo>
                    <a:pt x="225" y="1"/>
                  </a:moveTo>
                  <a:cubicBezTo>
                    <a:pt x="107" y="1"/>
                    <a:pt x="1" y="115"/>
                    <a:pt x="39" y="229"/>
                  </a:cubicBezTo>
                  <a:cubicBezTo>
                    <a:pt x="305" y="1005"/>
                    <a:pt x="875" y="1660"/>
                    <a:pt x="1636" y="2078"/>
                  </a:cubicBezTo>
                  <a:cubicBezTo>
                    <a:pt x="2189" y="2379"/>
                    <a:pt x="2767" y="2518"/>
                    <a:pt x="3337" y="2518"/>
                  </a:cubicBezTo>
                  <a:cubicBezTo>
                    <a:pt x="3557" y="2518"/>
                    <a:pt x="3775" y="2498"/>
                    <a:pt x="3990" y="2458"/>
                  </a:cubicBezTo>
                  <a:cubicBezTo>
                    <a:pt x="4127" y="2433"/>
                    <a:pt x="4169" y="2242"/>
                    <a:pt x="4054" y="2157"/>
                  </a:cubicBezTo>
                  <a:cubicBezTo>
                    <a:pt x="2888" y="1302"/>
                    <a:pt x="1627" y="581"/>
                    <a:pt x="296" y="15"/>
                  </a:cubicBezTo>
                  <a:cubicBezTo>
                    <a:pt x="272" y="5"/>
                    <a:pt x="248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9"/>
            <p:cNvSpPr/>
            <p:nvPr/>
          </p:nvSpPr>
          <p:spPr>
            <a:xfrm>
              <a:off x="1570425" y="999150"/>
              <a:ext cx="270400" cy="236125"/>
            </a:xfrm>
            <a:custGeom>
              <a:avLst/>
              <a:gdLst/>
              <a:ahLst/>
              <a:cxnLst/>
              <a:rect l="l" t="t" r="r" b="b"/>
              <a:pathLst>
                <a:path w="10816" h="9445" extrusionOk="0">
                  <a:moveTo>
                    <a:pt x="4060" y="0"/>
                  </a:moveTo>
                  <a:cubicBezTo>
                    <a:pt x="2635" y="0"/>
                    <a:pt x="1203" y="458"/>
                    <a:pt x="0" y="1391"/>
                  </a:cubicBezTo>
                  <a:cubicBezTo>
                    <a:pt x="35" y="1509"/>
                    <a:pt x="71" y="1622"/>
                    <a:pt x="106" y="1738"/>
                  </a:cubicBezTo>
                  <a:cubicBezTo>
                    <a:pt x="75" y="1794"/>
                    <a:pt x="62" y="1856"/>
                    <a:pt x="68" y="1919"/>
                  </a:cubicBezTo>
                  <a:cubicBezTo>
                    <a:pt x="79" y="2033"/>
                    <a:pt x="264" y="3443"/>
                    <a:pt x="1560" y="5057"/>
                  </a:cubicBezTo>
                  <a:cubicBezTo>
                    <a:pt x="2855" y="6673"/>
                    <a:pt x="5263" y="8497"/>
                    <a:pt x="9720" y="9439"/>
                  </a:cubicBezTo>
                  <a:cubicBezTo>
                    <a:pt x="9729" y="9441"/>
                    <a:pt x="9739" y="9443"/>
                    <a:pt x="9749" y="9443"/>
                  </a:cubicBezTo>
                  <a:cubicBezTo>
                    <a:pt x="9758" y="9445"/>
                    <a:pt x="9768" y="9445"/>
                    <a:pt x="9778" y="9445"/>
                  </a:cubicBezTo>
                  <a:cubicBezTo>
                    <a:pt x="9780" y="9445"/>
                    <a:pt x="9783" y="9445"/>
                    <a:pt x="9785" y="9445"/>
                  </a:cubicBezTo>
                  <a:cubicBezTo>
                    <a:pt x="9944" y="9445"/>
                    <a:pt x="10078" y="9325"/>
                    <a:pt x="10097" y="9165"/>
                  </a:cubicBezTo>
                  <a:cubicBezTo>
                    <a:pt x="10117" y="9004"/>
                    <a:pt x="10009" y="8855"/>
                    <a:pt x="9849" y="8821"/>
                  </a:cubicBezTo>
                  <a:cubicBezTo>
                    <a:pt x="8508" y="8538"/>
                    <a:pt x="7364" y="8172"/>
                    <a:pt x="6386" y="7752"/>
                  </a:cubicBezTo>
                  <a:lnTo>
                    <a:pt x="6386" y="7752"/>
                  </a:lnTo>
                  <a:cubicBezTo>
                    <a:pt x="7715" y="8141"/>
                    <a:pt x="9325" y="8295"/>
                    <a:pt x="10816" y="8333"/>
                  </a:cubicBezTo>
                  <a:lnTo>
                    <a:pt x="10668" y="7567"/>
                  </a:lnTo>
                  <a:lnTo>
                    <a:pt x="10685" y="6769"/>
                  </a:lnTo>
                  <a:cubicBezTo>
                    <a:pt x="10725" y="5011"/>
                    <a:pt x="10063" y="3310"/>
                    <a:pt x="8845" y="2042"/>
                  </a:cubicBezTo>
                  <a:cubicBezTo>
                    <a:pt x="7552" y="692"/>
                    <a:pt x="5811" y="0"/>
                    <a:pt x="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9"/>
            <p:cNvSpPr/>
            <p:nvPr/>
          </p:nvSpPr>
          <p:spPr>
            <a:xfrm>
              <a:off x="1594825" y="1577550"/>
              <a:ext cx="166800" cy="154850"/>
            </a:xfrm>
            <a:custGeom>
              <a:avLst/>
              <a:gdLst/>
              <a:ahLst/>
              <a:cxnLst/>
              <a:rect l="l" t="t" r="r" b="b"/>
              <a:pathLst>
                <a:path w="6672" h="6194" extrusionOk="0">
                  <a:moveTo>
                    <a:pt x="3336" y="0"/>
                  </a:moveTo>
                  <a:cubicBezTo>
                    <a:pt x="3217" y="0"/>
                    <a:pt x="3097" y="62"/>
                    <a:pt x="3035" y="185"/>
                  </a:cubicBezTo>
                  <a:lnTo>
                    <a:pt x="2295" y="1686"/>
                  </a:lnTo>
                  <a:cubicBezTo>
                    <a:pt x="2245" y="1786"/>
                    <a:pt x="2150" y="1853"/>
                    <a:pt x="2041" y="1871"/>
                  </a:cubicBezTo>
                  <a:lnTo>
                    <a:pt x="384" y="2111"/>
                  </a:lnTo>
                  <a:cubicBezTo>
                    <a:pt x="111" y="2152"/>
                    <a:pt x="1" y="2489"/>
                    <a:pt x="197" y="2685"/>
                  </a:cubicBezTo>
                  <a:lnTo>
                    <a:pt x="1397" y="3853"/>
                  </a:lnTo>
                  <a:cubicBezTo>
                    <a:pt x="1476" y="3930"/>
                    <a:pt x="1511" y="4041"/>
                    <a:pt x="1494" y="4151"/>
                  </a:cubicBezTo>
                  <a:lnTo>
                    <a:pt x="1210" y="5800"/>
                  </a:lnTo>
                  <a:cubicBezTo>
                    <a:pt x="1174" y="6017"/>
                    <a:pt x="1346" y="6193"/>
                    <a:pt x="1542" y="6193"/>
                  </a:cubicBezTo>
                  <a:cubicBezTo>
                    <a:pt x="1594" y="6193"/>
                    <a:pt x="1647" y="6181"/>
                    <a:pt x="1698" y="6154"/>
                  </a:cubicBezTo>
                  <a:lnTo>
                    <a:pt x="3179" y="5376"/>
                  </a:lnTo>
                  <a:cubicBezTo>
                    <a:pt x="3228" y="5350"/>
                    <a:pt x="3282" y="5337"/>
                    <a:pt x="3336" y="5337"/>
                  </a:cubicBezTo>
                  <a:cubicBezTo>
                    <a:pt x="3390" y="5337"/>
                    <a:pt x="3444" y="5350"/>
                    <a:pt x="3493" y="5376"/>
                  </a:cubicBezTo>
                  <a:lnTo>
                    <a:pt x="4974" y="6154"/>
                  </a:lnTo>
                  <a:cubicBezTo>
                    <a:pt x="5026" y="6181"/>
                    <a:pt x="5079" y="6193"/>
                    <a:pt x="5130" y="6193"/>
                  </a:cubicBezTo>
                  <a:cubicBezTo>
                    <a:pt x="5326" y="6193"/>
                    <a:pt x="5498" y="6017"/>
                    <a:pt x="5462" y="5800"/>
                  </a:cubicBezTo>
                  <a:lnTo>
                    <a:pt x="5180" y="4151"/>
                  </a:lnTo>
                  <a:cubicBezTo>
                    <a:pt x="5161" y="4041"/>
                    <a:pt x="5198" y="3930"/>
                    <a:pt x="5277" y="3853"/>
                  </a:cubicBezTo>
                  <a:lnTo>
                    <a:pt x="6473" y="2685"/>
                  </a:lnTo>
                  <a:cubicBezTo>
                    <a:pt x="6671" y="2489"/>
                    <a:pt x="6561" y="2152"/>
                    <a:pt x="6288" y="2111"/>
                  </a:cubicBezTo>
                  <a:lnTo>
                    <a:pt x="4631" y="1871"/>
                  </a:lnTo>
                  <a:cubicBezTo>
                    <a:pt x="4522" y="1853"/>
                    <a:pt x="4427" y="1786"/>
                    <a:pt x="4377" y="1686"/>
                  </a:cubicBezTo>
                  <a:lnTo>
                    <a:pt x="3637" y="185"/>
                  </a:lnTo>
                  <a:cubicBezTo>
                    <a:pt x="3575" y="62"/>
                    <a:pt x="3455" y="0"/>
                    <a:pt x="333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9"/>
            <p:cNvSpPr/>
            <p:nvPr/>
          </p:nvSpPr>
          <p:spPr>
            <a:xfrm>
              <a:off x="1282075" y="1262750"/>
              <a:ext cx="127200" cy="283775"/>
            </a:xfrm>
            <a:custGeom>
              <a:avLst/>
              <a:gdLst/>
              <a:ahLst/>
              <a:cxnLst/>
              <a:rect l="l" t="t" r="r" b="b"/>
              <a:pathLst>
                <a:path w="5088" h="11351" extrusionOk="0">
                  <a:moveTo>
                    <a:pt x="2201" y="0"/>
                  </a:moveTo>
                  <a:cubicBezTo>
                    <a:pt x="1662" y="0"/>
                    <a:pt x="1132" y="211"/>
                    <a:pt x="736" y="609"/>
                  </a:cubicBezTo>
                  <a:cubicBezTo>
                    <a:pt x="200" y="1145"/>
                    <a:pt x="0" y="1929"/>
                    <a:pt x="212" y="2655"/>
                  </a:cubicBezTo>
                  <a:lnTo>
                    <a:pt x="1239" y="6170"/>
                  </a:lnTo>
                  <a:lnTo>
                    <a:pt x="784" y="10722"/>
                  </a:lnTo>
                  <a:cubicBezTo>
                    <a:pt x="767" y="10914"/>
                    <a:pt x="888" y="11094"/>
                    <a:pt x="1077" y="11148"/>
                  </a:cubicBezTo>
                  <a:cubicBezTo>
                    <a:pt x="1567" y="11294"/>
                    <a:pt x="2053" y="11350"/>
                    <a:pt x="2508" y="11350"/>
                  </a:cubicBezTo>
                  <a:cubicBezTo>
                    <a:pt x="3493" y="11350"/>
                    <a:pt x="4338" y="11088"/>
                    <a:pt x="4789" y="10914"/>
                  </a:cubicBezTo>
                  <a:cubicBezTo>
                    <a:pt x="4985" y="10835"/>
                    <a:pt x="5087" y="10618"/>
                    <a:pt x="5022" y="10416"/>
                  </a:cubicBezTo>
                  <a:lnTo>
                    <a:pt x="3635" y="6172"/>
                  </a:lnTo>
                  <a:cubicBezTo>
                    <a:pt x="4084" y="5554"/>
                    <a:pt x="4195" y="4751"/>
                    <a:pt x="3931" y="4032"/>
                  </a:cubicBezTo>
                  <a:lnTo>
                    <a:pt x="3928" y="4021"/>
                  </a:lnTo>
                  <a:lnTo>
                    <a:pt x="4111" y="3840"/>
                  </a:lnTo>
                  <a:cubicBezTo>
                    <a:pt x="4596" y="3366"/>
                    <a:pt x="4825" y="2690"/>
                    <a:pt x="4733" y="2019"/>
                  </a:cubicBezTo>
                  <a:lnTo>
                    <a:pt x="4683" y="1663"/>
                  </a:lnTo>
                  <a:cubicBezTo>
                    <a:pt x="4613" y="1181"/>
                    <a:pt x="4307" y="767"/>
                    <a:pt x="3868" y="563"/>
                  </a:cubicBezTo>
                  <a:lnTo>
                    <a:pt x="3078" y="195"/>
                  </a:lnTo>
                  <a:cubicBezTo>
                    <a:pt x="2797" y="64"/>
                    <a:pt x="2498" y="0"/>
                    <a:pt x="2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1915775" y="1562525"/>
              <a:ext cx="282075" cy="195825"/>
            </a:xfrm>
            <a:custGeom>
              <a:avLst/>
              <a:gdLst/>
              <a:ahLst/>
              <a:cxnLst/>
              <a:rect l="l" t="t" r="r" b="b"/>
              <a:pathLst>
                <a:path w="11283" h="7833" extrusionOk="0">
                  <a:moveTo>
                    <a:pt x="8737" y="1"/>
                  </a:moveTo>
                  <a:cubicBezTo>
                    <a:pt x="8573" y="1"/>
                    <a:pt x="8408" y="29"/>
                    <a:pt x="8249" y="87"/>
                  </a:cubicBezTo>
                  <a:lnTo>
                    <a:pt x="7912" y="208"/>
                  </a:lnTo>
                  <a:cubicBezTo>
                    <a:pt x="7274" y="439"/>
                    <a:pt x="6785" y="959"/>
                    <a:pt x="6592" y="1609"/>
                  </a:cubicBezTo>
                  <a:lnTo>
                    <a:pt x="6519" y="1855"/>
                  </a:lnTo>
                  <a:lnTo>
                    <a:pt x="6506" y="1857"/>
                  </a:lnTo>
                  <a:cubicBezTo>
                    <a:pt x="5749" y="1961"/>
                    <a:pt x="5092" y="2435"/>
                    <a:pt x="4753" y="3123"/>
                  </a:cubicBezTo>
                  <a:lnTo>
                    <a:pt x="353" y="3880"/>
                  </a:lnTo>
                  <a:cubicBezTo>
                    <a:pt x="145" y="3916"/>
                    <a:pt x="1" y="4107"/>
                    <a:pt x="22" y="4317"/>
                  </a:cubicBezTo>
                  <a:cubicBezTo>
                    <a:pt x="107" y="5018"/>
                    <a:pt x="417" y="6553"/>
                    <a:pt x="1552" y="7709"/>
                  </a:cubicBezTo>
                  <a:cubicBezTo>
                    <a:pt x="1630" y="7790"/>
                    <a:pt x="1737" y="7832"/>
                    <a:pt x="1844" y="7832"/>
                  </a:cubicBezTo>
                  <a:cubicBezTo>
                    <a:pt x="1921" y="7832"/>
                    <a:pt x="1998" y="7811"/>
                    <a:pt x="2066" y="7767"/>
                  </a:cubicBezTo>
                  <a:lnTo>
                    <a:pt x="5876" y="5238"/>
                  </a:lnTo>
                  <a:lnTo>
                    <a:pt x="9464" y="4502"/>
                  </a:lnTo>
                  <a:cubicBezTo>
                    <a:pt x="10204" y="4348"/>
                    <a:pt x="10803" y="3804"/>
                    <a:pt x="11026" y="3082"/>
                  </a:cubicBezTo>
                  <a:cubicBezTo>
                    <a:pt x="11283" y="2248"/>
                    <a:pt x="10992" y="1345"/>
                    <a:pt x="10296" y="819"/>
                  </a:cubicBezTo>
                  <a:lnTo>
                    <a:pt x="9603" y="291"/>
                  </a:lnTo>
                  <a:cubicBezTo>
                    <a:pt x="9349" y="100"/>
                    <a:pt x="9045" y="1"/>
                    <a:pt x="8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545;p28">
            <a:extLst>
              <a:ext uri="{FF2B5EF4-FFF2-40B4-BE49-F238E27FC236}">
                <a16:creationId xmlns:a16="http://schemas.microsoft.com/office/drawing/2014/main" id="{D5BD8A4C-3945-43EF-9235-C0B25B2A1FE3}"/>
              </a:ext>
            </a:extLst>
          </p:cNvPr>
          <p:cNvSpPr txBox="1">
            <a:spLocks/>
          </p:cNvSpPr>
          <p:nvPr/>
        </p:nvSpPr>
        <p:spPr>
          <a:xfrm>
            <a:off x="2325397" y="2437214"/>
            <a:ext cx="4711800" cy="67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цвета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3">
            <a:extLst>
              <a:ext uri="{FF2B5EF4-FFF2-40B4-BE49-F238E27FC236}">
                <a16:creationId xmlns:a16="http://schemas.microsoft.com/office/drawing/2014/main" id="{C7E1279B-D978-40AC-8CA6-AB67DAC344B8}"/>
              </a:ext>
            </a:extLst>
          </p:cNvPr>
          <p:cNvSpPr/>
          <p:nvPr/>
        </p:nvSpPr>
        <p:spPr>
          <a:xfrm>
            <a:off x="6925342" y="3583170"/>
            <a:ext cx="1821713" cy="1325525"/>
          </a:xfrm>
          <a:prstGeom prst="cloud">
            <a:avLst/>
          </a:prstGeom>
          <a:solidFill>
            <a:srgbClr val="9966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Bulut 4">
            <a:extLst>
              <a:ext uri="{FF2B5EF4-FFF2-40B4-BE49-F238E27FC236}">
                <a16:creationId xmlns:a16="http://schemas.microsoft.com/office/drawing/2014/main" id="{4BAA1300-DED4-43E9-B0AE-04CAD5A9B225}"/>
              </a:ext>
            </a:extLst>
          </p:cNvPr>
          <p:cNvSpPr/>
          <p:nvPr/>
        </p:nvSpPr>
        <p:spPr>
          <a:xfrm>
            <a:off x="6971414" y="1932686"/>
            <a:ext cx="1821713" cy="1325525"/>
          </a:xfrm>
          <a:prstGeom prst="cloud">
            <a:avLst/>
          </a:prstGeom>
          <a:solidFill>
            <a:srgbClr val="C9AED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Bulut 5">
            <a:extLst>
              <a:ext uri="{FF2B5EF4-FFF2-40B4-BE49-F238E27FC236}">
                <a16:creationId xmlns:a16="http://schemas.microsoft.com/office/drawing/2014/main" id="{80A984F2-734D-46EF-8C8B-04662968E484}"/>
              </a:ext>
            </a:extLst>
          </p:cNvPr>
          <p:cNvSpPr/>
          <p:nvPr/>
        </p:nvSpPr>
        <p:spPr>
          <a:xfrm>
            <a:off x="6971415" y="282203"/>
            <a:ext cx="1821713" cy="1325525"/>
          </a:xfrm>
          <a:prstGeom prst="cloud">
            <a:avLst/>
          </a:prstGeom>
          <a:solidFill>
            <a:srgbClr val="FB800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/>
          </a:p>
        </p:txBody>
      </p:sp>
      <p:sp>
        <p:nvSpPr>
          <p:cNvPr id="7" name="Bulut 6">
            <a:extLst>
              <a:ext uri="{FF2B5EF4-FFF2-40B4-BE49-F238E27FC236}">
                <a16:creationId xmlns:a16="http://schemas.microsoft.com/office/drawing/2014/main" id="{BDFF3E09-B2FD-4AF1-AB22-B1A64FC62DD2}"/>
              </a:ext>
            </a:extLst>
          </p:cNvPr>
          <p:cNvSpPr/>
          <p:nvPr/>
        </p:nvSpPr>
        <p:spPr>
          <a:xfrm>
            <a:off x="382771" y="361507"/>
            <a:ext cx="1821713" cy="1325525"/>
          </a:xfrm>
          <a:prstGeom prst="cloud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Bulut 7">
            <a:extLst>
              <a:ext uri="{FF2B5EF4-FFF2-40B4-BE49-F238E27FC236}">
                <a16:creationId xmlns:a16="http://schemas.microsoft.com/office/drawing/2014/main" id="{22324B31-01E2-44EE-8D77-DF80D885BC7E}"/>
              </a:ext>
            </a:extLst>
          </p:cNvPr>
          <p:cNvSpPr/>
          <p:nvPr/>
        </p:nvSpPr>
        <p:spPr>
          <a:xfrm>
            <a:off x="2562445" y="282205"/>
            <a:ext cx="1821713" cy="1325525"/>
          </a:xfrm>
          <a:prstGeom prst="cloud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Bulut 8">
            <a:extLst>
              <a:ext uri="{FF2B5EF4-FFF2-40B4-BE49-F238E27FC236}">
                <a16:creationId xmlns:a16="http://schemas.microsoft.com/office/drawing/2014/main" id="{58BB6FBF-0828-4774-ACFC-05797B9CF9FA}"/>
              </a:ext>
            </a:extLst>
          </p:cNvPr>
          <p:cNvSpPr/>
          <p:nvPr/>
        </p:nvSpPr>
        <p:spPr>
          <a:xfrm>
            <a:off x="4766930" y="282204"/>
            <a:ext cx="1821713" cy="1325525"/>
          </a:xfrm>
          <a:prstGeom prst="cloud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ulut 9">
            <a:extLst>
              <a:ext uri="{FF2B5EF4-FFF2-40B4-BE49-F238E27FC236}">
                <a16:creationId xmlns:a16="http://schemas.microsoft.com/office/drawing/2014/main" id="{22CDF233-C545-4D2E-B27E-92969F6F59FB}"/>
              </a:ext>
            </a:extLst>
          </p:cNvPr>
          <p:cNvSpPr/>
          <p:nvPr/>
        </p:nvSpPr>
        <p:spPr>
          <a:xfrm>
            <a:off x="382770" y="2000029"/>
            <a:ext cx="1821713" cy="1325525"/>
          </a:xfrm>
          <a:prstGeom prst="cloud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ulut 10">
            <a:extLst>
              <a:ext uri="{FF2B5EF4-FFF2-40B4-BE49-F238E27FC236}">
                <a16:creationId xmlns:a16="http://schemas.microsoft.com/office/drawing/2014/main" id="{47E0B2D0-C6F1-48D2-BA12-D1455E05CA1A}"/>
              </a:ext>
            </a:extLst>
          </p:cNvPr>
          <p:cNvSpPr/>
          <p:nvPr/>
        </p:nvSpPr>
        <p:spPr>
          <a:xfrm>
            <a:off x="2562443" y="1983418"/>
            <a:ext cx="1821713" cy="1325525"/>
          </a:xfrm>
          <a:prstGeom prst="cloud">
            <a:avLst/>
          </a:prstGeom>
          <a:solidFill>
            <a:srgbClr val="FC88D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ulut 11">
            <a:extLst>
              <a:ext uri="{FF2B5EF4-FFF2-40B4-BE49-F238E27FC236}">
                <a16:creationId xmlns:a16="http://schemas.microsoft.com/office/drawing/2014/main" id="{22C6F3C3-2D7F-4705-8FB0-7A416D18612E}"/>
              </a:ext>
            </a:extLst>
          </p:cNvPr>
          <p:cNvSpPr/>
          <p:nvPr/>
        </p:nvSpPr>
        <p:spPr>
          <a:xfrm>
            <a:off x="4766930" y="1983418"/>
            <a:ext cx="1821713" cy="1325525"/>
          </a:xfrm>
          <a:prstGeom prst="cloud">
            <a:avLst/>
          </a:prstGeom>
          <a:solidFill>
            <a:srgbClr val="A036A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Bulut 12">
            <a:extLst>
              <a:ext uri="{FF2B5EF4-FFF2-40B4-BE49-F238E27FC236}">
                <a16:creationId xmlns:a16="http://schemas.microsoft.com/office/drawing/2014/main" id="{C717056D-4338-4D11-96EF-0E599CD619BD}"/>
              </a:ext>
            </a:extLst>
          </p:cNvPr>
          <p:cNvSpPr/>
          <p:nvPr/>
        </p:nvSpPr>
        <p:spPr>
          <a:xfrm>
            <a:off x="382769" y="3583172"/>
            <a:ext cx="1821713" cy="1325525"/>
          </a:xfrm>
          <a:prstGeom prst="cloud">
            <a:avLst/>
          </a:prstGeom>
          <a:solidFill>
            <a:srgbClr val="80808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ulut 13">
            <a:extLst>
              <a:ext uri="{FF2B5EF4-FFF2-40B4-BE49-F238E27FC236}">
                <a16:creationId xmlns:a16="http://schemas.microsoft.com/office/drawing/2014/main" id="{230D3525-340F-483E-AE4A-C9BDE94F110B}"/>
              </a:ext>
            </a:extLst>
          </p:cNvPr>
          <p:cNvSpPr/>
          <p:nvPr/>
        </p:nvSpPr>
        <p:spPr>
          <a:xfrm>
            <a:off x="2631183" y="3583172"/>
            <a:ext cx="1821713" cy="1325525"/>
          </a:xfrm>
          <a:prstGeom prst="cloud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Bulut 14">
            <a:extLst>
              <a:ext uri="{FF2B5EF4-FFF2-40B4-BE49-F238E27FC236}">
                <a16:creationId xmlns:a16="http://schemas.microsoft.com/office/drawing/2014/main" id="{B96D9EA7-DF66-4DF5-9F18-D398BB9061D6}"/>
              </a:ext>
            </a:extLst>
          </p:cNvPr>
          <p:cNvSpPr/>
          <p:nvPr/>
        </p:nvSpPr>
        <p:spPr>
          <a:xfrm>
            <a:off x="4766930" y="3583171"/>
            <a:ext cx="1821713" cy="1325525"/>
          </a:xfrm>
          <a:prstGeom prst="cloud">
            <a:avLst/>
          </a:prstGeom>
          <a:solidFill>
            <a:schemeClr val="tx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113;p37">
            <a:extLst>
              <a:ext uri="{FF2B5EF4-FFF2-40B4-BE49-F238E27FC236}">
                <a16:creationId xmlns:a16="http://schemas.microsoft.com/office/drawing/2014/main" id="{087A7061-771C-4BE0-AB74-4880CB7773A4}"/>
              </a:ext>
            </a:extLst>
          </p:cNvPr>
          <p:cNvSpPr txBox="1">
            <a:spLocks/>
          </p:cNvSpPr>
          <p:nvPr/>
        </p:nvSpPr>
        <p:spPr>
          <a:xfrm>
            <a:off x="655673" y="607498"/>
            <a:ext cx="1226288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красный</a:t>
            </a:r>
            <a:endPara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Google Shape;1113;p37">
            <a:extLst>
              <a:ext uri="{FF2B5EF4-FFF2-40B4-BE49-F238E27FC236}">
                <a16:creationId xmlns:a16="http://schemas.microsoft.com/office/drawing/2014/main" id="{23687EF6-50DC-4B45-9BE6-E01BF66AE63C}"/>
              </a:ext>
            </a:extLst>
          </p:cNvPr>
          <p:cNvSpPr txBox="1">
            <a:spLocks/>
          </p:cNvSpPr>
          <p:nvPr/>
        </p:nvSpPr>
        <p:spPr>
          <a:xfrm>
            <a:off x="2860154" y="572525"/>
            <a:ext cx="1592741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зелёный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Google Shape;1113;p37">
            <a:extLst>
              <a:ext uri="{FF2B5EF4-FFF2-40B4-BE49-F238E27FC236}">
                <a16:creationId xmlns:a16="http://schemas.microsoft.com/office/drawing/2014/main" id="{41A41581-F8BF-474D-B8A3-7E08E6D9399A}"/>
              </a:ext>
            </a:extLst>
          </p:cNvPr>
          <p:cNvSpPr txBox="1">
            <a:spLocks/>
          </p:cNvSpPr>
          <p:nvPr/>
        </p:nvSpPr>
        <p:spPr>
          <a:xfrm>
            <a:off x="5064641" y="540627"/>
            <a:ext cx="1524001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голубой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Google Shape;1113;p37">
            <a:extLst>
              <a:ext uri="{FF2B5EF4-FFF2-40B4-BE49-F238E27FC236}">
                <a16:creationId xmlns:a16="http://schemas.microsoft.com/office/drawing/2014/main" id="{8FCAC713-34BF-4CD7-BE25-4499D55837A7}"/>
              </a:ext>
            </a:extLst>
          </p:cNvPr>
          <p:cNvSpPr txBox="1">
            <a:spLocks/>
          </p:cNvSpPr>
          <p:nvPr/>
        </p:nvSpPr>
        <p:spPr>
          <a:xfrm>
            <a:off x="7083058" y="572525"/>
            <a:ext cx="171006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оранжевый</a:t>
            </a:r>
            <a:endParaRPr lang="tr-T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Google Shape;1113;p37">
            <a:extLst>
              <a:ext uri="{FF2B5EF4-FFF2-40B4-BE49-F238E27FC236}">
                <a16:creationId xmlns:a16="http://schemas.microsoft.com/office/drawing/2014/main" id="{F571F945-5A6B-45AB-97F9-F412D8BEC0E5}"/>
              </a:ext>
            </a:extLst>
          </p:cNvPr>
          <p:cNvSpPr txBox="1">
            <a:spLocks/>
          </p:cNvSpPr>
          <p:nvPr/>
        </p:nvSpPr>
        <p:spPr>
          <a:xfrm>
            <a:off x="736305" y="2254186"/>
            <a:ext cx="122628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жёлтый</a:t>
            </a:r>
            <a:endParaRPr lang="tr-T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Google Shape;1113;p37">
            <a:extLst>
              <a:ext uri="{FF2B5EF4-FFF2-40B4-BE49-F238E27FC236}">
                <a16:creationId xmlns:a16="http://schemas.microsoft.com/office/drawing/2014/main" id="{96864F30-607D-4B0B-B18A-95DA9F85C283}"/>
              </a:ext>
            </a:extLst>
          </p:cNvPr>
          <p:cNvSpPr txBox="1">
            <a:spLocks/>
          </p:cNvSpPr>
          <p:nvPr/>
        </p:nvSpPr>
        <p:spPr>
          <a:xfrm>
            <a:off x="2928386" y="2256347"/>
            <a:ext cx="122628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розовый</a:t>
            </a:r>
            <a:endParaRPr lang="tr-T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Google Shape;1113;p37">
            <a:extLst>
              <a:ext uri="{FF2B5EF4-FFF2-40B4-BE49-F238E27FC236}">
                <a16:creationId xmlns:a16="http://schemas.microsoft.com/office/drawing/2014/main" id="{5A872FB1-686D-45E7-8296-C712D3C25A05}"/>
              </a:ext>
            </a:extLst>
          </p:cNvPr>
          <p:cNvSpPr txBox="1">
            <a:spLocks/>
          </p:cNvSpPr>
          <p:nvPr/>
        </p:nvSpPr>
        <p:spPr>
          <a:xfrm>
            <a:off x="4964333" y="2275785"/>
            <a:ext cx="156121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фиолетовый</a:t>
            </a:r>
            <a:endParaRPr lang="tr-T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3" name="Google Shape;1113;p37">
            <a:extLst>
              <a:ext uri="{FF2B5EF4-FFF2-40B4-BE49-F238E27FC236}">
                <a16:creationId xmlns:a16="http://schemas.microsoft.com/office/drawing/2014/main" id="{C4A26B2E-FA15-486F-AB1B-C339F5377136}"/>
              </a:ext>
            </a:extLst>
          </p:cNvPr>
          <p:cNvSpPr txBox="1">
            <a:spLocks/>
          </p:cNvSpPr>
          <p:nvPr/>
        </p:nvSpPr>
        <p:spPr>
          <a:xfrm>
            <a:off x="7381656" y="2134018"/>
            <a:ext cx="122628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лиловый</a:t>
            </a:r>
            <a:endPara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4" name="Google Shape;1113;p37">
            <a:extLst>
              <a:ext uri="{FF2B5EF4-FFF2-40B4-BE49-F238E27FC236}">
                <a16:creationId xmlns:a16="http://schemas.microsoft.com/office/drawing/2014/main" id="{9B9F3965-966D-494F-A336-C2A9AAB9BF0C}"/>
              </a:ext>
            </a:extLst>
          </p:cNvPr>
          <p:cNvSpPr txBox="1">
            <a:spLocks/>
          </p:cNvSpPr>
          <p:nvPr/>
        </p:nvSpPr>
        <p:spPr>
          <a:xfrm>
            <a:off x="736305" y="3900874"/>
            <a:ext cx="122628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серый</a:t>
            </a:r>
            <a:endParaRPr lang="tr-T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5" name="Google Shape;1113;p37">
            <a:extLst>
              <a:ext uri="{FF2B5EF4-FFF2-40B4-BE49-F238E27FC236}">
                <a16:creationId xmlns:a16="http://schemas.microsoft.com/office/drawing/2014/main" id="{D52539AA-7F7C-4FEF-9C43-39BE80B660A5}"/>
              </a:ext>
            </a:extLst>
          </p:cNvPr>
          <p:cNvSpPr txBox="1">
            <a:spLocks/>
          </p:cNvSpPr>
          <p:nvPr/>
        </p:nvSpPr>
        <p:spPr>
          <a:xfrm>
            <a:off x="2973387" y="3900874"/>
            <a:ext cx="122628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белый</a:t>
            </a:r>
            <a:endParaRPr lang="tr-T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6" name="Google Shape;1113;p37">
            <a:extLst>
              <a:ext uri="{FF2B5EF4-FFF2-40B4-BE49-F238E27FC236}">
                <a16:creationId xmlns:a16="http://schemas.microsoft.com/office/drawing/2014/main" id="{5C18603C-2EAB-43E7-97F5-4A19EC750F9E}"/>
              </a:ext>
            </a:extLst>
          </p:cNvPr>
          <p:cNvSpPr txBox="1">
            <a:spLocks/>
          </p:cNvSpPr>
          <p:nvPr/>
        </p:nvSpPr>
        <p:spPr>
          <a:xfrm>
            <a:off x="4824336" y="3948641"/>
            <a:ext cx="170689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чёрный</a:t>
            </a:r>
            <a:endParaRPr lang="tr-T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7" name="Google Shape;1113;p37">
            <a:extLst>
              <a:ext uri="{FF2B5EF4-FFF2-40B4-BE49-F238E27FC236}">
                <a16:creationId xmlns:a16="http://schemas.microsoft.com/office/drawing/2014/main" id="{725ECF4B-C7E4-4A2D-A665-53A7187092CA}"/>
              </a:ext>
            </a:extLst>
          </p:cNvPr>
          <p:cNvSpPr txBox="1">
            <a:spLocks/>
          </p:cNvSpPr>
          <p:nvPr/>
        </p:nvSpPr>
        <p:spPr>
          <a:xfrm>
            <a:off x="7125144" y="3948641"/>
            <a:ext cx="1514248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коричневый</a:t>
            </a:r>
            <a:endParaRPr lang="tr-T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8;p36">
            <a:extLst>
              <a:ext uri="{FF2B5EF4-FFF2-40B4-BE49-F238E27FC236}">
                <a16:creationId xmlns:a16="http://schemas.microsoft.com/office/drawing/2014/main" id="{F2A52B55-FCEC-4585-853F-756AD702B212}"/>
              </a:ext>
            </a:extLst>
          </p:cNvPr>
          <p:cNvSpPr txBox="1">
            <a:spLocks/>
          </p:cNvSpPr>
          <p:nvPr/>
        </p:nvSpPr>
        <p:spPr>
          <a:xfrm>
            <a:off x="641145" y="460023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Какого цвета</a:t>
            </a:r>
            <a:r>
              <a:rPr lang="tr-TR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5" name="Google Shape;1079;p36">
            <a:extLst>
              <a:ext uri="{FF2B5EF4-FFF2-40B4-BE49-F238E27FC236}">
                <a16:creationId xmlns:a16="http://schemas.microsoft.com/office/drawing/2014/main" id="{E099E7BE-835E-49C5-A776-33CE73BE3184}"/>
              </a:ext>
            </a:extLst>
          </p:cNvPr>
          <p:cNvSpPr txBox="1">
            <a:spLocks/>
          </p:cNvSpPr>
          <p:nvPr/>
        </p:nvSpPr>
        <p:spPr>
          <a:xfrm>
            <a:off x="1246613" y="1672344"/>
            <a:ext cx="5606902" cy="459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>
                <a:latin typeface="Kristen ITC" panose="03050502040202030202" pitchFamily="66" charset="0"/>
              </a:rPr>
              <a:t>Какого цвета попугай</a:t>
            </a:r>
            <a:r>
              <a:rPr lang="de-DE" sz="2400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6" name="Google Shape;1083;p36">
            <a:extLst>
              <a:ext uri="{FF2B5EF4-FFF2-40B4-BE49-F238E27FC236}">
                <a16:creationId xmlns:a16="http://schemas.microsoft.com/office/drawing/2014/main" id="{1BF434D1-D2DB-428C-931D-EEB179C1C966}"/>
              </a:ext>
            </a:extLst>
          </p:cNvPr>
          <p:cNvSpPr/>
          <p:nvPr/>
        </p:nvSpPr>
        <p:spPr>
          <a:xfrm flipH="1">
            <a:off x="1246613" y="4499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oogle Shape;1084;p36">
            <a:extLst>
              <a:ext uri="{FF2B5EF4-FFF2-40B4-BE49-F238E27FC236}">
                <a16:creationId xmlns:a16="http://schemas.microsoft.com/office/drawing/2014/main" id="{D56EC169-3743-4B9D-9F89-78CD3CFE6098}"/>
              </a:ext>
            </a:extLst>
          </p:cNvPr>
          <p:cNvGrpSpPr/>
          <p:nvPr/>
        </p:nvGrpSpPr>
        <p:grpSpPr>
          <a:xfrm>
            <a:off x="1869737" y="247280"/>
            <a:ext cx="606433" cy="568659"/>
            <a:chOff x="3017166" y="3216013"/>
            <a:chExt cx="394376" cy="369812"/>
          </a:xfrm>
        </p:grpSpPr>
        <p:sp>
          <p:nvSpPr>
            <p:cNvPr id="8" name="Google Shape;1085;p36">
              <a:extLst>
                <a:ext uri="{FF2B5EF4-FFF2-40B4-BE49-F238E27FC236}">
                  <a16:creationId xmlns:a16="http://schemas.microsoft.com/office/drawing/2014/main" id="{F7A32139-A336-43E6-B355-AE5AC8F3793D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6;p36">
              <a:extLst>
                <a:ext uri="{FF2B5EF4-FFF2-40B4-BE49-F238E27FC236}">
                  <a16:creationId xmlns:a16="http://schemas.microsoft.com/office/drawing/2014/main" id="{BD080588-1C86-4458-A717-C67C3DBC0A8B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2" descr="Pets Clipart">
            <a:extLst>
              <a:ext uri="{FF2B5EF4-FFF2-40B4-BE49-F238E27FC236}">
                <a16:creationId xmlns:a16="http://schemas.microsoft.com/office/drawing/2014/main" id="{F4FD23D6-9F1F-4792-9FB5-E27AEBF4E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33733" l="4467" r="24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681" r="72575" b="64727"/>
          <a:stretch/>
        </p:blipFill>
        <p:spPr bwMode="auto">
          <a:xfrm>
            <a:off x="455247" y="1260671"/>
            <a:ext cx="1414490" cy="18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79;p36">
            <a:extLst>
              <a:ext uri="{FF2B5EF4-FFF2-40B4-BE49-F238E27FC236}">
                <a16:creationId xmlns:a16="http://schemas.microsoft.com/office/drawing/2014/main" id="{87CFCD60-D50B-4CF8-9B46-942357EA9A91}"/>
              </a:ext>
            </a:extLst>
          </p:cNvPr>
          <p:cNvSpPr txBox="1">
            <a:spLocks/>
          </p:cNvSpPr>
          <p:nvPr/>
        </p:nvSpPr>
        <p:spPr>
          <a:xfrm>
            <a:off x="1483555" y="2168302"/>
            <a:ext cx="4369981" cy="4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ru-RU" sz="2000" dirty="0">
                <a:latin typeface="Kristen ITC" panose="03050502040202030202" pitchFamily="66" charset="0"/>
              </a:rPr>
              <a:t>Попугай зелёный и красный.</a:t>
            </a:r>
            <a:endParaRPr lang="de-DE" sz="2000" dirty="0">
              <a:latin typeface="Kristen ITC" panose="03050502040202030202" pitchFamily="66" charset="0"/>
            </a:endParaRPr>
          </a:p>
        </p:txBody>
      </p:sp>
      <p:pic>
        <p:nvPicPr>
          <p:cNvPr id="12" name="Picture 10" descr="Pets Clipart">
            <a:extLst>
              <a:ext uri="{FF2B5EF4-FFF2-40B4-BE49-F238E27FC236}">
                <a16:creationId xmlns:a16="http://schemas.microsoft.com/office/drawing/2014/main" id="{F78A67F7-61C7-4E9B-96AD-69B1A01F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00" b="67000" l="25200" r="58267">
                        <a14:foregroundMark x1="43533" y1="54600" x2="44200" y2="55200"/>
                        <a14:foregroundMark x1="44667" y1="54067" x2="42533" y2="56267"/>
                        <a14:foregroundMark x1="39000" y1="61933" x2="35867" y2="6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34145" r="38490" b="31005"/>
          <a:stretch/>
        </p:blipFill>
        <p:spPr bwMode="auto">
          <a:xfrm>
            <a:off x="6299125" y="2702361"/>
            <a:ext cx="2329861" cy="20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079;p36">
            <a:extLst>
              <a:ext uri="{FF2B5EF4-FFF2-40B4-BE49-F238E27FC236}">
                <a16:creationId xmlns:a16="http://schemas.microsoft.com/office/drawing/2014/main" id="{D781EDEA-8832-4D19-BAEE-E0C576A6229F}"/>
              </a:ext>
            </a:extLst>
          </p:cNvPr>
          <p:cNvSpPr txBox="1">
            <a:spLocks/>
          </p:cNvSpPr>
          <p:nvPr/>
        </p:nvSpPr>
        <p:spPr>
          <a:xfrm>
            <a:off x="1679944" y="3291199"/>
            <a:ext cx="5606902" cy="4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ru-RU" dirty="0">
                <a:latin typeface="Kristen ITC" panose="03050502040202030202" pitchFamily="66" charset="0"/>
              </a:rPr>
              <a:t>Какого цвета рыбка</a:t>
            </a:r>
            <a:r>
              <a:rPr lang="de-DE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14" name="Google Shape;1079;p36">
            <a:extLst>
              <a:ext uri="{FF2B5EF4-FFF2-40B4-BE49-F238E27FC236}">
                <a16:creationId xmlns:a16="http://schemas.microsoft.com/office/drawing/2014/main" id="{1FAE5093-9E87-4B2C-9693-1407E2130ED2}"/>
              </a:ext>
            </a:extLst>
          </p:cNvPr>
          <p:cNvSpPr txBox="1">
            <a:spLocks/>
          </p:cNvSpPr>
          <p:nvPr/>
        </p:nvSpPr>
        <p:spPr>
          <a:xfrm>
            <a:off x="2865882" y="3777862"/>
            <a:ext cx="3534042" cy="45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Font typeface="Titan One"/>
              <a:buNone/>
              <a:defRPr sz="2400" b="0" i="0" u="none" strike="noStrike" cap="none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ru-RU" sz="2000" dirty="0">
                <a:latin typeface="Kristen ITC" panose="03050502040202030202" pitchFamily="66" charset="0"/>
              </a:rPr>
              <a:t>Рыбка золотая</a:t>
            </a:r>
            <a:r>
              <a:rPr lang="tr-TR" sz="2000" dirty="0">
                <a:latin typeface="Kristen ITC" panose="03050502040202030202" pitchFamily="66" charset="0"/>
              </a:rPr>
              <a:t>.</a:t>
            </a:r>
            <a:endParaRPr lang="de-DE" sz="2000" dirty="0">
              <a:latin typeface="Kristen ITC" panose="03050502040202030202" pitchFamily="66" charset="0"/>
            </a:endParaRPr>
          </a:p>
        </p:txBody>
      </p:sp>
      <p:sp>
        <p:nvSpPr>
          <p:cNvPr id="15" name="Google Shape;1083;p36">
            <a:extLst>
              <a:ext uri="{FF2B5EF4-FFF2-40B4-BE49-F238E27FC236}">
                <a16:creationId xmlns:a16="http://schemas.microsoft.com/office/drawing/2014/main" id="{B59F4422-99F4-4BC5-8A0E-918098D46EA6}"/>
              </a:ext>
            </a:extLst>
          </p:cNvPr>
          <p:cNvSpPr/>
          <p:nvPr/>
        </p:nvSpPr>
        <p:spPr>
          <a:xfrm flipH="1">
            <a:off x="2486677" y="258112"/>
            <a:ext cx="145920" cy="135710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6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9F27F26E-5CC3-412F-B2FE-234C8BA59653}"/>
              </a:ext>
            </a:extLst>
          </p:cNvPr>
          <p:cNvSpPr/>
          <p:nvPr/>
        </p:nvSpPr>
        <p:spPr>
          <a:xfrm>
            <a:off x="1731326" y="166398"/>
            <a:ext cx="3820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risten ITC" panose="03050502040202030202" pitchFamily="66" charset="0"/>
              </a:rPr>
              <a:t>Привет</a:t>
            </a:r>
            <a:r>
              <a:rPr lang="tr-TR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FCA5363-0C28-4463-B48E-5C0499B9FE65}"/>
              </a:ext>
            </a:extLst>
          </p:cNvPr>
          <p:cNvSpPr/>
          <p:nvPr/>
        </p:nvSpPr>
        <p:spPr>
          <a:xfrm>
            <a:off x="1336899" y="1309099"/>
            <a:ext cx="4754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Доброе утро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35BC06D-B265-4E49-9323-BCAF11E218FD}"/>
              </a:ext>
            </a:extLst>
          </p:cNvPr>
          <p:cNvSpPr/>
          <p:nvPr/>
        </p:nvSpPr>
        <p:spPr>
          <a:xfrm>
            <a:off x="1110164" y="2110474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Добрый день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833E12C-5BF0-4CA9-98F1-DF8BDD56D43B}"/>
              </a:ext>
            </a:extLst>
          </p:cNvPr>
          <p:cNvSpPr/>
          <p:nvPr/>
        </p:nvSpPr>
        <p:spPr>
          <a:xfrm>
            <a:off x="1087998" y="2976176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Добрый вечер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DF4ED2D-F20F-4525-9A66-00312D93F34B}"/>
              </a:ext>
            </a:extLst>
          </p:cNvPr>
          <p:cNvSpPr/>
          <p:nvPr/>
        </p:nvSpPr>
        <p:spPr>
          <a:xfrm>
            <a:off x="726231" y="3845799"/>
            <a:ext cx="608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Спокойной ночи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grpSp>
        <p:nvGrpSpPr>
          <p:cNvPr id="13" name="Google Shape;719;p27">
            <a:extLst>
              <a:ext uri="{FF2B5EF4-FFF2-40B4-BE49-F238E27FC236}">
                <a16:creationId xmlns:a16="http://schemas.microsoft.com/office/drawing/2014/main" id="{4EF2C565-00A4-422F-839E-9D2B1F3B55AB}"/>
              </a:ext>
            </a:extLst>
          </p:cNvPr>
          <p:cNvGrpSpPr/>
          <p:nvPr/>
        </p:nvGrpSpPr>
        <p:grpSpPr>
          <a:xfrm>
            <a:off x="5794874" y="248537"/>
            <a:ext cx="1490486" cy="960916"/>
            <a:chOff x="-75881" y="2283499"/>
            <a:chExt cx="772313" cy="497910"/>
          </a:xfrm>
        </p:grpSpPr>
        <p:sp>
          <p:nvSpPr>
            <p:cNvPr id="14" name="Google Shape;720;p27">
              <a:extLst>
                <a:ext uri="{FF2B5EF4-FFF2-40B4-BE49-F238E27FC236}">
                  <a16:creationId xmlns:a16="http://schemas.microsoft.com/office/drawing/2014/main" id="{0E21F361-9998-467F-A98A-B29E883A0DD2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1;p27">
              <a:extLst>
                <a:ext uri="{FF2B5EF4-FFF2-40B4-BE49-F238E27FC236}">
                  <a16:creationId xmlns:a16="http://schemas.microsoft.com/office/drawing/2014/main" id="{911D8521-FA02-42DB-81ED-2257DDDA4451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309462" y="1766388"/>
            <a:ext cx="8525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Какой у тебя любимый цвет</a:t>
            </a:r>
            <a:r>
              <a:rPr lang="tr-TR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?</a:t>
            </a:r>
          </a:p>
        </p:txBody>
      </p:sp>
      <p:grpSp>
        <p:nvGrpSpPr>
          <p:cNvPr id="24" name="Google Shape;719;p27">
            <a:extLst>
              <a:ext uri="{FF2B5EF4-FFF2-40B4-BE49-F238E27FC236}">
                <a16:creationId xmlns:a16="http://schemas.microsoft.com/office/drawing/2014/main" id="{F7EA6196-ED17-460E-A37B-F53F3CDA0EFB}"/>
              </a:ext>
            </a:extLst>
          </p:cNvPr>
          <p:cNvGrpSpPr/>
          <p:nvPr/>
        </p:nvGrpSpPr>
        <p:grpSpPr>
          <a:xfrm>
            <a:off x="5778362" y="366483"/>
            <a:ext cx="1490486" cy="960916"/>
            <a:chOff x="-75881" y="2283499"/>
            <a:chExt cx="772313" cy="497910"/>
          </a:xfrm>
        </p:grpSpPr>
        <p:sp>
          <p:nvSpPr>
            <p:cNvPr id="25" name="Google Shape;720;p27">
              <a:extLst>
                <a:ext uri="{FF2B5EF4-FFF2-40B4-BE49-F238E27FC236}">
                  <a16:creationId xmlns:a16="http://schemas.microsoft.com/office/drawing/2014/main" id="{1910962E-969C-4921-A293-8F6507C57336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721;p27">
              <a:extLst>
                <a:ext uri="{FF2B5EF4-FFF2-40B4-BE49-F238E27FC236}">
                  <a16:creationId xmlns:a16="http://schemas.microsoft.com/office/drawing/2014/main" id="{3638B0FC-392E-4249-9772-8B4049CCF7C7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Dikdörtgen 26">
            <a:extLst>
              <a:ext uri="{FF2B5EF4-FFF2-40B4-BE49-F238E27FC236}">
                <a16:creationId xmlns:a16="http://schemas.microsoft.com/office/drawing/2014/main" id="{E99FE49A-4EF5-4950-865C-155CE287FE98}"/>
              </a:ext>
            </a:extLst>
          </p:cNvPr>
          <p:cNvSpPr/>
          <p:nvPr/>
        </p:nvSpPr>
        <p:spPr>
          <a:xfrm>
            <a:off x="1357970" y="2705598"/>
            <a:ext cx="6548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Мой любимый цвет….</a:t>
            </a:r>
          </a:p>
          <a:p>
            <a:pPr algn="ctr"/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МНЕ НРАВИТСЯ</a:t>
            </a:r>
            <a:endParaRPr lang="tr-TR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19;p63">
            <a:extLst>
              <a:ext uri="{FF2B5EF4-FFF2-40B4-BE49-F238E27FC236}">
                <a16:creationId xmlns:a16="http://schemas.microsoft.com/office/drawing/2014/main" id="{DC32053F-2543-4897-88ED-34E7CEF6440B}"/>
              </a:ext>
            </a:extLst>
          </p:cNvPr>
          <p:cNvGrpSpPr/>
          <p:nvPr/>
        </p:nvGrpSpPr>
        <p:grpSpPr>
          <a:xfrm rot="-418366">
            <a:off x="5357045" y="72790"/>
            <a:ext cx="1539924" cy="5592528"/>
            <a:chOff x="6365005" y="412299"/>
            <a:chExt cx="1169857" cy="4248558"/>
          </a:xfrm>
        </p:grpSpPr>
        <p:sp>
          <p:nvSpPr>
            <p:cNvPr id="16" name="Google Shape;820;p63">
              <a:extLst>
                <a:ext uri="{FF2B5EF4-FFF2-40B4-BE49-F238E27FC236}">
                  <a16:creationId xmlns:a16="http://schemas.microsoft.com/office/drawing/2014/main" id="{AE56664C-0519-43F8-94C3-E8024BDA2D9D}"/>
                </a:ext>
              </a:extLst>
            </p:cNvPr>
            <p:cNvSpPr/>
            <p:nvPr/>
          </p:nvSpPr>
          <p:spPr>
            <a:xfrm>
              <a:off x="6475705" y="940317"/>
              <a:ext cx="842339" cy="1256734"/>
            </a:xfrm>
            <a:custGeom>
              <a:avLst/>
              <a:gdLst/>
              <a:ahLst/>
              <a:cxnLst/>
              <a:rect l="l" t="t" r="r" b="b"/>
              <a:pathLst>
                <a:path w="21321" h="31810" extrusionOk="0">
                  <a:moveTo>
                    <a:pt x="8642" y="0"/>
                  </a:moveTo>
                  <a:cubicBezTo>
                    <a:pt x="5501" y="0"/>
                    <a:pt x="1" y="2795"/>
                    <a:pt x="329" y="7413"/>
                  </a:cubicBezTo>
                  <a:cubicBezTo>
                    <a:pt x="672" y="12261"/>
                    <a:pt x="3474" y="11745"/>
                    <a:pt x="2365" y="15478"/>
                  </a:cubicBezTo>
                  <a:cubicBezTo>
                    <a:pt x="1255" y="19213"/>
                    <a:pt x="1673" y="20748"/>
                    <a:pt x="4293" y="22782"/>
                  </a:cubicBezTo>
                  <a:cubicBezTo>
                    <a:pt x="6913" y="24818"/>
                    <a:pt x="4204" y="26634"/>
                    <a:pt x="6030" y="29466"/>
                  </a:cubicBezTo>
                  <a:cubicBezTo>
                    <a:pt x="6937" y="30873"/>
                    <a:pt x="8370" y="31810"/>
                    <a:pt x="10166" y="31810"/>
                  </a:cubicBezTo>
                  <a:cubicBezTo>
                    <a:pt x="11983" y="31810"/>
                    <a:pt x="14173" y="30851"/>
                    <a:pt x="16565" y="28449"/>
                  </a:cubicBezTo>
                  <a:cubicBezTo>
                    <a:pt x="21321" y="23674"/>
                    <a:pt x="19207" y="11943"/>
                    <a:pt x="19207" y="11943"/>
                  </a:cubicBezTo>
                  <a:cubicBezTo>
                    <a:pt x="19207" y="11943"/>
                    <a:pt x="16890" y="2752"/>
                    <a:pt x="9836" y="180"/>
                  </a:cubicBezTo>
                  <a:cubicBezTo>
                    <a:pt x="9505" y="59"/>
                    <a:pt x="9098" y="0"/>
                    <a:pt x="8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21;p63">
              <a:extLst>
                <a:ext uri="{FF2B5EF4-FFF2-40B4-BE49-F238E27FC236}">
                  <a16:creationId xmlns:a16="http://schemas.microsoft.com/office/drawing/2014/main" id="{7679C1F2-256F-4DEF-89B5-A9D5701BEC07}"/>
                </a:ext>
              </a:extLst>
            </p:cNvPr>
            <p:cNvSpPr/>
            <p:nvPr/>
          </p:nvSpPr>
          <p:spPr>
            <a:xfrm>
              <a:off x="6479024" y="1590136"/>
              <a:ext cx="1055838" cy="2291395"/>
            </a:xfrm>
            <a:custGeom>
              <a:avLst/>
              <a:gdLst/>
              <a:ahLst/>
              <a:cxnLst/>
              <a:rect l="l" t="t" r="r" b="b"/>
              <a:pathLst>
                <a:path w="26725" h="57999" extrusionOk="0">
                  <a:moveTo>
                    <a:pt x="16373" y="1"/>
                  </a:moveTo>
                  <a:lnTo>
                    <a:pt x="6451" y="3451"/>
                  </a:lnTo>
                  <a:cubicBezTo>
                    <a:pt x="12147" y="26644"/>
                    <a:pt x="0" y="37912"/>
                    <a:pt x="0" y="37912"/>
                  </a:cubicBezTo>
                  <a:cubicBezTo>
                    <a:pt x="13857" y="44141"/>
                    <a:pt x="14537" y="57998"/>
                    <a:pt x="14537" y="57998"/>
                  </a:cubicBezTo>
                  <a:cubicBezTo>
                    <a:pt x="14537" y="57998"/>
                    <a:pt x="24249" y="41793"/>
                    <a:pt x="25488" y="25344"/>
                  </a:cubicBezTo>
                  <a:cubicBezTo>
                    <a:pt x="26724" y="8894"/>
                    <a:pt x="16373" y="1"/>
                    <a:pt x="16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22;p63">
              <a:extLst>
                <a:ext uri="{FF2B5EF4-FFF2-40B4-BE49-F238E27FC236}">
                  <a16:creationId xmlns:a16="http://schemas.microsoft.com/office/drawing/2014/main" id="{03A6871D-C5F0-4B72-A9F8-7F424961FC70}"/>
                </a:ext>
              </a:extLst>
            </p:cNvPr>
            <p:cNvSpPr/>
            <p:nvPr/>
          </p:nvSpPr>
          <p:spPr>
            <a:xfrm>
              <a:off x="6588973" y="1436491"/>
              <a:ext cx="646817" cy="3224365"/>
            </a:xfrm>
            <a:custGeom>
              <a:avLst/>
              <a:gdLst/>
              <a:ahLst/>
              <a:cxnLst/>
              <a:rect l="l" t="t" r="r" b="b"/>
              <a:pathLst>
                <a:path w="16372" h="81614" extrusionOk="0">
                  <a:moveTo>
                    <a:pt x="16371" y="1"/>
                  </a:moveTo>
                  <a:lnTo>
                    <a:pt x="7755" y="8617"/>
                  </a:lnTo>
                  <a:lnTo>
                    <a:pt x="3668" y="10134"/>
                  </a:lnTo>
                  <a:lnTo>
                    <a:pt x="0" y="13731"/>
                  </a:lnTo>
                  <a:lnTo>
                    <a:pt x="0" y="81614"/>
                  </a:lnTo>
                  <a:lnTo>
                    <a:pt x="16371" y="81614"/>
                  </a:lnTo>
                  <a:lnTo>
                    <a:pt x="16371" y="1"/>
                  </a:lnTo>
                  <a:close/>
                </a:path>
              </a:pathLst>
            </a:custGeom>
            <a:solidFill>
              <a:srgbClr val="E9D3F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3;p63">
              <a:extLst>
                <a:ext uri="{FF2B5EF4-FFF2-40B4-BE49-F238E27FC236}">
                  <a16:creationId xmlns:a16="http://schemas.microsoft.com/office/drawing/2014/main" id="{94DD8DF7-0AD7-4AE6-93CC-2D38BE36603B}"/>
                </a:ext>
              </a:extLst>
            </p:cNvPr>
            <p:cNvSpPr/>
            <p:nvPr/>
          </p:nvSpPr>
          <p:spPr>
            <a:xfrm>
              <a:off x="6588894" y="1665635"/>
              <a:ext cx="321473" cy="587990"/>
            </a:xfrm>
            <a:custGeom>
              <a:avLst/>
              <a:gdLst/>
              <a:ahLst/>
              <a:cxnLst/>
              <a:rect l="l" t="t" r="r" b="b"/>
              <a:pathLst>
                <a:path w="8137" h="14883" extrusionOk="0">
                  <a:moveTo>
                    <a:pt x="4167" y="1"/>
                  </a:moveTo>
                  <a:cubicBezTo>
                    <a:pt x="3735" y="291"/>
                    <a:pt x="1" y="4870"/>
                    <a:pt x="2" y="7931"/>
                  </a:cubicBezTo>
                  <a:cubicBezTo>
                    <a:pt x="2" y="9909"/>
                    <a:pt x="2564" y="11305"/>
                    <a:pt x="3814" y="11837"/>
                  </a:cubicBezTo>
                  <a:cubicBezTo>
                    <a:pt x="4273" y="12033"/>
                    <a:pt x="4629" y="12413"/>
                    <a:pt x="4799" y="12883"/>
                  </a:cubicBezTo>
                  <a:lnTo>
                    <a:pt x="5523" y="14882"/>
                  </a:lnTo>
                  <a:cubicBezTo>
                    <a:pt x="5523" y="14882"/>
                    <a:pt x="8137" y="12401"/>
                    <a:pt x="7085" y="11097"/>
                  </a:cubicBezTo>
                  <a:cubicBezTo>
                    <a:pt x="6033" y="9793"/>
                    <a:pt x="2568" y="8056"/>
                    <a:pt x="2568" y="8056"/>
                  </a:cubicBezTo>
                  <a:lnTo>
                    <a:pt x="5658" y="4369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4;p63">
              <a:extLst>
                <a:ext uri="{FF2B5EF4-FFF2-40B4-BE49-F238E27FC236}">
                  <a16:creationId xmlns:a16="http://schemas.microsoft.com/office/drawing/2014/main" id="{A7B55D30-F90E-41DB-A39C-126584F06598}"/>
                </a:ext>
              </a:extLst>
            </p:cNvPr>
            <p:cNvSpPr/>
            <p:nvPr/>
          </p:nvSpPr>
          <p:spPr>
            <a:xfrm>
              <a:off x="6746489" y="2604847"/>
              <a:ext cx="158504" cy="270073"/>
            </a:xfrm>
            <a:custGeom>
              <a:avLst/>
              <a:gdLst/>
              <a:ahLst/>
              <a:cxnLst/>
              <a:rect l="l" t="t" r="r" b="b"/>
              <a:pathLst>
                <a:path w="4012" h="6836" extrusionOk="0">
                  <a:moveTo>
                    <a:pt x="1475" y="1"/>
                  </a:moveTo>
                  <a:cubicBezTo>
                    <a:pt x="1402" y="1"/>
                    <a:pt x="1327" y="5"/>
                    <a:pt x="1253" y="14"/>
                  </a:cubicBezTo>
                  <a:cubicBezTo>
                    <a:pt x="513" y="105"/>
                    <a:pt x="1" y="399"/>
                    <a:pt x="59" y="1578"/>
                  </a:cubicBezTo>
                  <a:cubicBezTo>
                    <a:pt x="205" y="4620"/>
                    <a:pt x="2148" y="4937"/>
                    <a:pt x="2148" y="4937"/>
                  </a:cubicBezTo>
                  <a:cubicBezTo>
                    <a:pt x="2148" y="4937"/>
                    <a:pt x="2054" y="6836"/>
                    <a:pt x="2366" y="6836"/>
                  </a:cubicBezTo>
                  <a:cubicBezTo>
                    <a:pt x="2405" y="6836"/>
                    <a:pt x="2451" y="6805"/>
                    <a:pt x="2505" y="6737"/>
                  </a:cubicBezTo>
                  <a:cubicBezTo>
                    <a:pt x="3006" y="6095"/>
                    <a:pt x="3528" y="4296"/>
                    <a:pt x="3755" y="3040"/>
                  </a:cubicBezTo>
                  <a:cubicBezTo>
                    <a:pt x="4011" y="1620"/>
                    <a:pt x="2881" y="1"/>
                    <a:pt x="1475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5;p63">
              <a:extLst>
                <a:ext uri="{FF2B5EF4-FFF2-40B4-BE49-F238E27FC236}">
                  <a16:creationId xmlns:a16="http://schemas.microsoft.com/office/drawing/2014/main" id="{4B0E0E7E-5E72-4E40-9CC3-20ABF3235F36}"/>
                </a:ext>
              </a:extLst>
            </p:cNvPr>
            <p:cNvSpPr/>
            <p:nvPr/>
          </p:nvSpPr>
          <p:spPr>
            <a:xfrm>
              <a:off x="6694893" y="2930783"/>
              <a:ext cx="358491" cy="651439"/>
            </a:xfrm>
            <a:custGeom>
              <a:avLst/>
              <a:gdLst/>
              <a:ahLst/>
              <a:cxnLst/>
              <a:rect l="l" t="t" r="r" b="b"/>
              <a:pathLst>
                <a:path w="9074" h="16489" extrusionOk="0">
                  <a:moveTo>
                    <a:pt x="5700" y="1"/>
                  </a:moveTo>
                  <a:cubicBezTo>
                    <a:pt x="5689" y="62"/>
                    <a:pt x="5675" y="124"/>
                    <a:pt x="5662" y="187"/>
                  </a:cubicBezTo>
                  <a:cubicBezTo>
                    <a:pt x="4523" y="5274"/>
                    <a:pt x="2326" y="10729"/>
                    <a:pt x="2326" y="10729"/>
                  </a:cubicBezTo>
                  <a:cubicBezTo>
                    <a:pt x="1212" y="12983"/>
                    <a:pt x="82" y="14547"/>
                    <a:pt x="16" y="16111"/>
                  </a:cubicBezTo>
                  <a:cubicBezTo>
                    <a:pt x="9" y="16309"/>
                    <a:pt x="0" y="16489"/>
                    <a:pt x="165" y="16489"/>
                  </a:cubicBezTo>
                  <a:cubicBezTo>
                    <a:pt x="178" y="16489"/>
                    <a:pt x="193" y="16487"/>
                    <a:pt x="209" y="16485"/>
                  </a:cubicBezTo>
                  <a:cubicBezTo>
                    <a:pt x="1418" y="16288"/>
                    <a:pt x="5363" y="13382"/>
                    <a:pt x="5997" y="12841"/>
                  </a:cubicBezTo>
                  <a:cubicBezTo>
                    <a:pt x="6748" y="12199"/>
                    <a:pt x="8730" y="1811"/>
                    <a:pt x="9073" y="644"/>
                  </a:cubicBezTo>
                  <a:lnTo>
                    <a:pt x="9073" y="644"/>
                  </a:lnTo>
                  <a:cubicBezTo>
                    <a:pt x="8641" y="755"/>
                    <a:pt x="8203" y="818"/>
                    <a:pt x="7783" y="818"/>
                  </a:cubicBezTo>
                  <a:cubicBezTo>
                    <a:pt x="6971" y="818"/>
                    <a:pt x="6224" y="582"/>
                    <a:pt x="5700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63">
              <a:extLst>
                <a:ext uri="{FF2B5EF4-FFF2-40B4-BE49-F238E27FC236}">
                  <a16:creationId xmlns:a16="http://schemas.microsoft.com/office/drawing/2014/main" id="{BEF5B5DB-719E-4C7D-B67F-8B8785E6C9D8}"/>
                </a:ext>
              </a:extLst>
            </p:cNvPr>
            <p:cNvSpPr/>
            <p:nvPr/>
          </p:nvSpPr>
          <p:spPr>
            <a:xfrm>
              <a:off x="6838818" y="2052532"/>
              <a:ext cx="307605" cy="103075"/>
            </a:xfrm>
            <a:custGeom>
              <a:avLst/>
              <a:gdLst/>
              <a:ahLst/>
              <a:cxnLst/>
              <a:rect l="l" t="t" r="r" b="b"/>
              <a:pathLst>
                <a:path w="7786" h="2609" extrusionOk="0">
                  <a:moveTo>
                    <a:pt x="526" y="0"/>
                  </a:moveTo>
                  <a:cubicBezTo>
                    <a:pt x="418" y="507"/>
                    <a:pt x="231" y="998"/>
                    <a:pt x="0" y="1474"/>
                  </a:cubicBezTo>
                  <a:cubicBezTo>
                    <a:pt x="1455" y="2175"/>
                    <a:pt x="3063" y="2608"/>
                    <a:pt x="4658" y="2608"/>
                  </a:cubicBezTo>
                  <a:cubicBezTo>
                    <a:pt x="5723" y="2608"/>
                    <a:pt x="6782" y="2415"/>
                    <a:pt x="7786" y="1980"/>
                  </a:cubicBezTo>
                  <a:cubicBezTo>
                    <a:pt x="7666" y="1156"/>
                    <a:pt x="7655" y="565"/>
                    <a:pt x="7655" y="424"/>
                  </a:cubicBezTo>
                  <a:cubicBezTo>
                    <a:pt x="6774" y="726"/>
                    <a:pt x="5871" y="855"/>
                    <a:pt x="4963" y="855"/>
                  </a:cubicBezTo>
                  <a:cubicBezTo>
                    <a:pt x="3475" y="855"/>
                    <a:pt x="1972" y="507"/>
                    <a:pt x="52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63">
              <a:extLst>
                <a:ext uri="{FF2B5EF4-FFF2-40B4-BE49-F238E27FC236}">
                  <a16:creationId xmlns:a16="http://schemas.microsoft.com/office/drawing/2014/main" id="{2F52A07D-87AC-433D-AD27-ADCB877FE5A0}"/>
                </a:ext>
              </a:extLst>
            </p:cNvPr>
            <p:cNvSpPr/>
            <p:nvPr/>
          </p:nvSpPr>
          <p:spPr>
            <a:xfrm>
              <a:off x="6700384" y="2110647"/>
              <a:ext cx="495068" cy="854152"/>
            </a:xfrm>
            <a:custGeom>
              <a:avLst/>
              <a:gdLst/>
              <a:ahLst/>
              <a:cxnLst/>
              <a:rect l="l" t="t" r="r" b="b"/>
              <a:pathLst>
                <a:path w="12531" h="21620" extrusionOk="0">
                  <a:moveTo>
                    <a:pt x="3504" y="1"/>
                  </a:moveTo>
                  <a:cubicBezTo>
                    <a:pt x="3134" y="762"/>
                    <a:pt x="2626" y="1509"/>
                    <a:pt x="2189" y="2216"/>
                  </a:cubicBezTo>
                  <a:cubicBezTo>
                    <a:pt x="0" y="5758"/>
                    <a:pt x="561" y="10907"/>
                    <a:pt x="702" y="13392"/>
                  </a:cubicBezTo>
                  <a:cubicBezTo>
                    <a:pt x="824" y="15581"/>
                    <a:pt x="1610" y="17120"/>
                    <a:pt x="2666" y="17120"/>
                  </a:cubicBezTo>
                  <a:cubicBezTo>
                    <a:pt x="2809" y="17120"/>
                    <a:pt x="2957" y="17091"/>
                    <a:pt x="3109" y="17032"/>
                  </a:cubicBezTo>
                  <a:cubicBezTo>
                    <a:pt x="3953" y="16703"/>
                    <a:pt x="4725" y="13527"/>
                    <a:pt x="5151" y="11429"/>
                  </a:cubicBezTo>
                  <a:cubicBezTo>
                    <a:pt x="5546" y="9944"/>
                    <a:pt x="6561" y="7074"/>
                    <a:pt x="6561" y="7074"/>
                  </a:cubicBezTo>
                  <a:lnTo>
                    <a:pt x="6561" y="7074"/>
                  </a:lnTo>
                  <a:cubicBezTo>
                    <a:pt x="6561" y="7074"/>
                    <a:pt x="6623" y="12398"/>
                    <a:pt x="6544" y="13469"/>
                  </a:cubicBezTo>
                  <a:cubicBezTo>
                    <a:pt x="6384" y="15638"/>
                    <a:pt x="6091" y="18363"/>
                    <a:pt x="5561" y="20802"/>
                  </a:cubicBezTo>
                  <a:cubicBezTo>
                    <a:pt x="6085" y="21383"/>
                    <a:pt x="6832" y="21619"/>
                    <a:pt x="7644" y="21619"/>
                  </a:cubicBezTo>
                  <a:cubicBezTo>
                    <a:pt x="8064" y="21619"/>
                    <a:pt x="8502" y="21556"/>
                    <a:pt x="8934" y="21445"/>
                  </a:cubicBezTo>
                  <a:cubicBezTo>
                    <a:pt x="10602" y="15769"/>
                    <a:pt x="12530" y="8497"/>
                    <a:pt x="12473" y="6144"/>
                  </a:cubicBezTo>
                  <a:cubicBezTo>
                    <a:pt x="12413" y="3699"/>
                    <a:pt x="11502" y="1985"/>
                    <a:pt x="11290" y="509"/>
                  </a:cubicBezTo>
                  <a:cubicBezTo>
                    <a:pt x="10286" y="944"/>
                    <a:pt x="9228" y="1136"/>
                    <a:pt x="8165" y="1136"/>
                  </a:cubicBezTo>
                  <a:cubicBezTo>
                    <a:pt x="6568" y="1136"/>
                    <a:pt x="4960" y="703"/>
                    <a:pt x="3504" y="1"/>
                  </a:cubicBezTo>
                  <a:close/>
                </a:path>
              </a:pathLst>
            </a:custGeom>
            <a:solidFill>
              <a:srgbClr val="06C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63">
              <a:extLst>
                <a:ext uri="{FF2B5EF4-FFF2-40B4-BE49-F238E27FC236}">
                  <a16:creationId xmlns:a16="http://schemas.microsoft.com/office/drawing/2014/main" id="{50413662-CA1B-4D98-B7D7-0EDBF080792A}"/>
                </a:ext>
              </a:extLst>
            </p:cNvPr>
            <p:cNvSpPr/>
            <p:nvPr/>
          </p:nvSpPr>
          <p:spPr>
            <a:xfrm>
              <a:off x="6812467" y="1560979"/>
              <a:ext cx="193705" cy="163996"/>
            </a:xfrm>
            <a:custGeom>
              <a:avLst/>
              <a:gdLst/>
              <a:ahLst/>
              <a:cxnLst/>
              <a:rect l="l" t="t" r="r" b="b"/>
              <a:pathLst>
                <a:path w="4903" h="4151" extrusionOk="0">
                  <a:moveTo>
                    <a:pt x="4262" y="1"/>
                  </a:moveTo>
                  <a:cubicBezTo>
                    <a:pt x="2561" y="224"/>
                    <a:pt x="1049" y="953"/>
                    <a:pt x="1" y="1592"/>
                  </a:cubicBezTo>
                  <a:cubicBezTo>
                    <a:pt x="145" y="2534"/>
                    <a:pt x="398" y="3343"/>
                    <a:pt x="1141" y="3751"/>
                  </a:cubicBezTo>
                  <a:cubicBezTo>
                    <a:pt x="1512" y="4030"/>
                    <a:pt x="1912" y="4151"/>
                    <a:pt x="2307" y="4151"/>
                  </a:cubicBezTo>
                  <a:cubicBezTo>
                    <a:pt x="3191" y="4151"/>
                    <a:pt x="4047" y="3543"/>
                    <a:pt x="4489" y="2738"/>
                  </a:cubicBezTo>
                  <a:cubicBezTo>
                    <a:pt x="4903" y="1756"/>
                    <a:pt x="4570" y="879"/>
                    <a:pt x="4262" y="1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63">
              <a:extLst>
                <a:ext uri="{FF2B5EF4-FFF2-40B4-BE49-F238E27FC236}">
                  <a16:creationId xmlns:a16="http://schemas.microsoft.com/office/drawing/2014/main" id="{FDD9F877-6423-432D-B741-18DF0423E630}"/>
                </a:ext>
              </a:extLst>
            </p:cNvPr>
            <p:cNvSpPr/>
            <p:nvPr/>
          </p:nvSpPr>
          <p:spPr>
            <a:xfrm>
              <a:off x="6753482" y="1558293"/>
              <a:ext cx="537697" cy="528057"/>
            </a:xfrm>
            <a:custGeom>
              <a:avLst/>
              <a:gdLst/>
              <a:ahLst/>
              <a:cxnLst/>
              <a:rect l="l" t="t" r="r" b="b"/>
              <a:pathLst>
                <a:path w="13610" h="13366" extrusionOk="0">
                  <a:moveTo>
                    <a:pt x="6782" y="1"/>
                  </a:moveTo>
                  <a:cubicBezTo>
                    <a:pt x="6433" y="1"/>
                    <a:pt x="6090" y="25"/>
                    <a:pt x="5755" y="69"/>
                  </a:cubicBezTo>
                  <a:cubicBezTo>
                    <a:pt x="6063" y="947"/>
                    <a:pt x="6396" y="1824"/>
                    <a:pt x="5982" y="2806"/>
                  </a:cubicBezTo>
                  <a:cubicBezTo>
                    <a:pt x="5540" y="3611"/>
                    <a:pt x="4685" y="4219"/>
                    <a:pt x="3801" y="4219"/>
                  </a:cubicBezTo>
                  <a:cubicBezTo>
                    <a:pt x="3407" y="4219"/>
                    <a:pt x="3007" y="4098"/>
                    <a:pt x="2636" y="3819"/>
                  </a:cubicBezTo>
                  <a:cubicBezTo>
                    <a:pt x="1891" y="3411"/>
                    <a:pt x="1638" y="2602"/>
                    <a:pt x="1494" y="1660"/>
                  </a:cubicBezTo>
                  <a:cubicBezTo>
                    <a:pt x="565" y="2226"/>
                    <a:pt x="1" y="2719"/>
                    <a:pt x="1" y="2719"/>
                  </a:cubicBezTo>
                  <a:lnTo>
                    <a:pt x="207" y="7005"/>
                  </a:lnTo>
                  <a:cubicBezTo>
                    <a:pt x="249" y="7911"/>
                    <a:pt x="773" y="8721"/>
                    <a:pt x="1580" y="9134"/>
                  </a:cubicBezTo>
                  <a:lnTo>
                    <a:pt x="2923" y="9819"/>
                  </a:lnTo>
                  <a:lnTo>
                    <a:pt x="2777" y="11882"/>
                  </a:lnTo>
                  <a:cubicBezTo>
                    <a:pt x="2761" y="12092"/>
                    <a:pt x="2730" y="12304"/>
                    <a:pt x="2686" y="12512"/>
                  </a:cubicBezTo>
                  <a:cubicBezTo>
                    <a:pt x="4132" y="13018"/>
                    <a:pt x="5634" y="13365"/>
                    <a:pt x="7122" y="13365"/>
                  </a:cubicBezTo>
                  <a:cubicBezTo>
                    <a:pt x="8030" y="13365"/>
                    <a:pt x="8933" y="13236"/>
                    <a:pt x="9815" y="12934"/>
                  </a:cubicBezTo>
                  <a:lnTo>
                    <a:pt x="9815" y="12899"/>
                  </a:lnTo>
                  <a:cubicBezTo>
                    <a:pt x="13610" y="3873"/>
                    <a:pt x="8954" y="344"/>
                    <a:pt x="8954" y="344"/>
                  </a:cubicBezTo>
                  <a:cubicBezTo>
                    <a:pt x="8220" y="102"/>
                    <a:pt x="7490" y="1"/>
                    <a:pt x="6782" y="1"/>
                  </a:cubicBezTo>
                  <a:close/>
                </a:path>
              </a:pathLst>
            </a:custGeom>
            <a:solidFill>
              <a:srgbClr val="06C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63">
              <a:extLst>
                <a:ext uri="{FF2B5EF4-FFF2-40B4-BE49-F238E27FC236}">
                  <a16:creationId xmlns:a16="http://schemas.microsoft.com/office/drawing/2014/main" id="{E411E4B2-7B2D-44DD-A0D9-6E15011CA7B6}"/>
                </a:ext>
              </a:extLst>
            </p:cNvPr>
            <p:cNvSpPr/>
            <p:nvPr/>
          </p:nvSpPr>
          <p:spPr>
            <a:xfrm>
              <a:off x="6753482" y="1623875"/>
              <a:ext cx="74037" cy="94383"/>
            </a:xfrm>
            <a:custGeom>
              <a:avLst/>
              <a:gdLst/>
              <a:ahLst/>
              <a:cxnLst/>
              <a:rect l="l" t="t" r="r" b="b"/>
              <a:pathLst>
                <a:path w="1874" h="2389" extrusionOk="0">
                  <a:moveTo>
                    <a:pt x="1494" y="0"/>
                  </a:moveTo>
                  <a:cubicBezTo>
                    <a:pt x="565" y="566"/>
                    <a:pt x="1" y="1059"/>
                    <a:pt x="1" y="1059"/>
                  </a:cubicBezTo>
                  <a:lnTo>
                    <a:pt x="65" y="2389"/>
                  </a:lnTo>
                  <a:cubicBezTo>
                    <a:pt x="639" y="1994"/>
                    <a:pt x="1243" y="1643"/>
                    <a:pt x="1873" y="1343"/>
                  </a:cubicBezTo>
                  <a:cubicBezTo>
                    <a:pt x="1679" y="957"/>
                    <a:pt x="1569" y="499"/>
                    <a:pt x="1494" y="0"/>
                  </a:cubicBez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63">
              <a:extLst>
                <a:ext uri="{FF2B5EF4-FFF2-40B4-BE49-F238E27FC236}">
                  <a16:creationId xmlns:a16="http://schemas.microsoft.com/office/drawing/2014/main" id="{AFD697F2-7D77-418D-9B1B-4F952D487B08}"/>
                </a:ext>
              </a:extLst>
            </p:cNvPr>
            <p:cNvSpPr/>
            <p:nvPr/>
          </p:nvSpPr>
          <p:spPr>
            <a:xfrm>
              <a:off x="6980808" y="1558293"/>
              <a:ext cx="162297" cy="66215"/>
            </a:xfrm>
            <a:custGeom>
              <a:avLst/>
              <a:gdLst/>
              <a:ahLst/>
              <a:cxnLst/>
              <a:rect l="l" t="t" r="r" b="b"/>
              <a:pathLst>
                <a:path w="4108" h="1676" extrusionOk="0">
                  <a:moveTo>
                    <a:pt x="1028" y="1"/>
                  </a:moveTo>
                  <a:cubicBezTo>
                    <a:pt x="679" y="1"/>
                    <a:pt x="336" y="25"/>
                    <a:pt x="1" y="69"/>
                  </a:cubicBezTo>
                  <a:cubicBezTo>
                    <a:pt x="185" y="597"/>
                    <a:pt x="380" y="1125"/>
                    <a:pt x="415" y="1675"/>
                  </a:cubicBezTo>
                  <a:cubicBezTo>
                    <a:pt x="1634" y="1469"/>
                    <a:pt x="2869" y="1363"/>
                    <a:pt x="4107" y="1358"/>
                  </a:cubicBezTo>
                  <a:cubicBezTo>
                    <a:pt x="3620" y="666"/>
                    <a:pt x="3200" y="344"/>
                    <a:pt x="3200" y="344"/>
                  </a:cubicBezTo>
                  <a:cubicBezTo>
                    <a:pt x="2466" y="102"/>
                    <a:pt x="1736" y="1"/>
                    <a:pt x="1028" y="1"/>
                  </a:cubicBez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63">
              <a:extLst>
                <a:ext uri="{FF2B5EF4-FFF2-40B4-BE49-F238E27FC236}">
                  <a16:creationId xmlns:a16="http://schemas.microsoft.com/office/drawing/2014/main" id="{07EB30B5-F898-4A5C-857F-8D636DDEB4A2}"/>
                </a:ext>
              </a:extLst>
            </p:cNvPr>
            <p:cNvSpPr/>
            <p:nvPr/>
          </p:nvSpPr>
          <p:spPr>
            <a:xfrm>
              <a:off x="6820329" y="1522183"/>
              <a:ext cx="120498" cy="89247"/>
            </a:xfrm>
            <a:custGeom>
              <a:avLst/>
              <a:gdLst/>
              <a:ahLst/>
              <a:cxnLst/>
              <a:rect l="l" t="t" r="r" b="b"/>
              <a:pathLst>
                <a:path w="3050" h="2259" extrusionOk="0">
                  <a:moveTo>
                    <a:pt x="2674" y="1"/>
                  </a:moveTo>
                  <a:lnTo>
                    <a:pt x="1337" y="604"/>
                  </a:lnTo>
                  <a:lnTo>
                    <a:pt x="0" y="1204"/>
                  </a:lnTo>
                  <a:cubicBezTo>
                    <a:pt x="0" y="1204"/>
                    <a:pt x="19" y="1332"/>
                    <a:pt x="64" y="1528"/>
                  </a:cubicBezTo>
                  <a:cubicBezTo>
                    <a:pt x="120" y="1777"/>
                    <a:pt x="195" y="2019"/>
                    <a:pt x="287" y="2258"/>
                  </a:cubicBezTo>
                  <a:cubicBezTo>
                    <a:pt x="780" y="2179"/>
                    <a:pt x="1262" y="2037"/>
                    <a:pt x="1720" y="1836"/>
                  </a:cubicBezTo>
                  <a:cubicBezTo>
                    <a:pt x="2186" y="1632"/>
                    <a:pt x="2631" y="1384"/>
                    <a:pt x="3049" y="1095"/>
                  </a:cubicBezTo>
                  <a:cubicBezTo>
                    <a:pt x="2986" y="831"/>
                    <a:pt x="2905" y="571"/>
                    <a:pt x="2807" y="318"/>
                  </a:cubicBezTo>
                  <a:cubicBezTo>
                    <a:pt x="2732" y="122"/>
                    <a:pt x="2674" y="1"/>
                    <a:pt x="2674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63">
              <a:extLst>
                <a:ext uri="{FF2B5EF4-FFF2-40B4-BE49-F238E27FC236}">
                  <a16:creationId xmlns:a16="http://schemas.microsoft.com/office/drawing/2014/main" id="{25356CB6-D7BA-49AD-9B2A-ED71D97DCF2E}"/>
                </a:ext>
              </a:extLst>
            </p:cNvPr>
            <p:cNvSpPr/>
            <p:nvPr/>
          </p:nvSpPr>
          <p:spPr>
            <a:xfrm>
              <a:off x="6831667" y="1565404"/>
              <a:ext cx="115678" cy="97425"/>
            </a:xfrm>
            <a:custGeom>
              <a:avLst/>
              <a:gdLst/>
              <a:ahLst/>
              <a:cxnLst/>
              <a:rect l="l" t="t" r="r" b="b"/>
              <a:pathLst>
                <a:path w="2928" h="2466" extrusionOk="0">
                  <a:moveTo>
                    <a:pt x="2762" y="1"/>
                  </a:moveTo>
                  <a:cubicBezTo>
                    <a:pt x="2344" y="290"/>
                    <a:pt x="1899" y="538"/>
                    <a:pt x="1433" y="744"/>
                  </a:cubicBezTo>
                  <a:cubicBezTo>
                    <a:pt x="977" y="945"/>
                    <a:pt x="495" y="1085"/>
                    <a:pt x="0" y="1164"/>
                  </a:cubicBezTo>
                  <a:cubicBezTo>
                    <a:pt x="137" y="1513"/>
                    <a:pt x="328" y="1875"/>
                    <a:pt x="595" y="2127"/>
                  </a:cubicBezTo>
                  <a:cubicBezTo>
                    <a:pt x="809" y="2332"/>
                    <a:pt x="1071" y="2466"/>
                    <a:pt x="1390" y="2466"/>
                  </a:cubicBezTo>
                  <a:cubicBezTo>
                    <a:pt x="1467" y="2466"/>
                    <a:pt x="1548" y="2458"/>
                    <a:pt x="1632" y="2441"/>
                  </a:cubicBezTo>
                  <a:cubicBezTo>
                    <a:pt x="2310" y="2306"/>
                    <a:pt x="2647" y="1929"/>
                    <a:pt x="2787" y="1470"/>
                  </a:cubicBezTo>
                  <a:cubicBezTo>
                    <a:pt x="2928" y="1012"/>
                    <a:pt x="2870" y="467"/>
                    <a:pt x="2762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63">
              <a:extLst>
                <a:ext uri="{FF2B5EF4-FFF2-40B4-BE49-F238E27FC236}">
                  <a16:creationId xmlns:a16="http://schemas.microsoft.com/office/drawing/2014/main" id="{965907BB-BA66-4B9B-81A3-CE779B411506}"/>
                </a:ext>
              </a:extLst>
            </p:cNvPr>
            <p:cNvSpPr/>
            <p:nvPr/>
          </p:nvSpPr>
          <p:spPr>
            <a:xfrm>
              <a:off x="6925774" y="1233225"/>
              <a:ext cx="126384" cy="83163"/>
            </a:xfrm>
            <a:custGeom>
              <a:avLst/>
              <a:gdLst/>
              <a:ahLst/>
              <a:cxnLst/>
              <a:rect l="l" t="t" r="r" b="b"/>
              <a:pathLst>
                <a:path w="3199" h="2105" extrusionOk="0">
                  <a:moveTo>
                    <a:pt x="3042" y="1"/>
                  </a:moveTo>
                  <a:lnTo>
                    <a:pt x="3042" y="1"/>
                  </a:lnTo>
                  <a:cubicBezTo>
                    <a:pt x="2226" y="134"/>
                    <a:pt x="1501" y="215"/>
                    <a:pt x="1501" y="215"/>
                  </a:cubicBezTo>
                  <a:cubicBezTo>
                    <a:pt x="1521" y="296"/>
                    <a:pt x="1" y="309"/>
                    <a:pt x="1" y="309"/>
                  </a:cubicBezTo>
                  <a:lnTo>
                    <a:pt x="195" y="924"/>
                  </a:lnTo>
                  <a:lnTo>
                    <a:pt x="390" y="1538"/>
                  </a:lnTo>
                  <a:cubicBezTo>
                    <a:pt x="548" y="1719"/>
                    <a:pt x="741" y="1863"/>
                    <a:pt x="958" y="1962"/>
                  </a:cubicBezTo>
                  <a:cubicBezTo>
                    <a:pt x="1135" y="2044"/>
                    <a:pt x="1350" y="2104"/>
                    <a:pt x="1598" y="2104"/>
                  </a:cubicBezTo>
                  <a:cubicBezTo>
                    <a:pt x="1862" y="2104"/>
                    <a:pt x="2164" y="2036"/>
                    <a:pt x="2499" y="1852"/>
                  </a:cubicBezTo>
                  <a:cubicBezTo>
                    <a:pt x="3056" y="1544"/>
                    <a:pt x="3198" y="706"/>
                    <a:pt x="3042" y="1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63">
              <a:extLst>
                <a:ext uri="{FF2B5EF4-FFF2-40B4-BE49-F238E27FC236}">
                  <a16:creationId xmlns:a16="http://schemas.microsoft.com/office/drawing/2014/main" id="{7BE667BB-2E76-46F5-B902-1E1C7BB78E6A}"/>
                </a:ext>
              </a:extLst>
            </p:cNvPr>
            <p:cNvSpPr/>
            <p:nvPr/>
          </p:nvSpPr>
          <p:spPr>
            <a:xfrm>
              <a:off x="6500002" y="966787"/>
              <a:ext cx="558992" cy="623389"/>
            </a:xfrm>
            <a:custGeom>
              <a:avLst/>
              <a:gdLst/>
              <a:ahLst/>
              <a:cxnLst/>
              <a:rect l="l" t="t" r="r" b="b"/>
              <a:pathLst>
                <a:path w="14149" h="15779" extrusionOk="0">
                  <a:moveTo>
                    <a:pt x="6329" y="0"/>
                  </a:moveTo>
                  <a:cubicBezTo>
                    <a:pt x="5743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2472" y="11913"/>
                  </a:lnTo>
                  <a:cubicBezTo>
                    <a:pt x="3254" y="14280"/>
                    <a:pt x="5455" y="15779"/>
                    <a:pt x="7819" y="15779"/>
                  </a:cubicBezTo>
                  <a:cubicBezTo>
                    <a:pt x="8406" y="15779"/>
                    <a:pt x="9003" y="15686"/>
                    <a:pt x="9591" y="15492"/>
                  </a:cubicBezTo>
                  <a:cubicBezTo>
                    <a:pt x="12546" y="14515"/>
                    <a:pt x="14149" y="11327"/>
                    <a:pt x="13172" y="8372"/>
                  </a:cubicBezTo>
                  <a:lnTo>
                    <a:pt x="12425" y="6119"/>
                  </a:lnTo>
                  <a:lnTo>
                    <a:pt x="11679" y="3865"/>
                  </a:lnTo>
                  <a:cubicBezTo>
                    <a:pt x="10895" y="1499"/>
                    <a:pt x="8693" y="0"/>
                    <a:pt x="6329" y="0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63">
              <a:extLst>
                <a:ext uri="{FF2B5EF4-FFF2-40B4-BE49-F238E27FC236}">
                  <a16:creationId xmlns:a16="http://schemas.microsoft.com/office/drawing/2014/main" id="{89F3CF86-2440-4CD1-9B0A-A7453A68F7F0}"/>
                </a:ext>
              </a:extLst>
            </p:cNvPr>
            <p:cNvSpPr/>
            <p:nvPr/>
          </p:nvSpPr>
          <p:spPr>
            <a:xfrm>
              <a:off x="6548201" y="1120629"/>
              <a:ext cx="450623" cy="311556"/>
            </a:xfrm>
            <a:custGeom>
              <a:avLst/>
              <a:gdLst/>
              <a:ahLst/>
              <a:cxnLst/>
              <a:rect l="l" t="t" r="r" b="b"/>
              <a:pathLst>
                <a:path w="11406" h="7886" extrusionOk="0">
                  <a:moveTo>
                    <a:pt x="10471" y="0"/>
                  </a:moveTo>
                  <a:cubicBezTo>
                    <a:pt x="9737" y="160"/>
                    <a:pt x="9049" y="697"/>
                    <a:pt x="8889" y="1343"/>
                  </a:cubicBezTo>
                  <a:cubicBezTo>
                    <a:pt x="8146" y="2581"/>
                    <a:pt x="6320" y="4469"/>
                    <a:pt x="5330" y="4469"/>
                  </a:cubicBezTo>
                  <a:cubicBezTo>
                    <a:pt x="5095" y="4516"/>
                    <a:pt x="4867" y="4536"/>
                    <a:pt x="4647" y="4536"/>
                  </a:cubicBezTo>
                  <a:cubicBezTo>
                    <a:pt x="3318" y="4536"/>
                    <a:pt x="2238" y="3804"/>
                    <a:pt x="1211" y="3804"/>
                  </a:cubicBezTo>
                  <a:cubicBezTo>
                    <a:pt x="803" y="3804"/>
                    <a:pt x="404" y="3919"/>
                    <a:pt x="0" y="4242"/>
                  </a:cubicBezTo>
                  <a:lnTo>
                    <a:pt x="507" y="5767"/>
                  </a:lnTo>
                  <a:lnTo>
                    <a:pt x="1108" y="7585"/>
                  </a:lnTo>
                  <a:cubicBezTo>
                    <a:pt x="1607" y="7737"/>
                    <a:pt x="2367" y="7885"/>
                    <a:pt x="3171" y="7885"/>
                  </a:cubicBezTo>
                  <a:cubicBezTo>
                    <a:pt x="4411" y="7885"/>
                    <a:pt x="5757" y="7532"/>
                    <a:pt x="6416" y="6293"/>
                  </a:cubicBezTo>
                  <a:cubicBezTo>
                    <a:pt x="6872" y="6445"/>
                    <a:pt x="7302" y="6515"/>
                    <a:pt x="7704" y="6515"/>
                  </a:cubicBezTo>
                  <a:cubicBezTo>
                    <a:pt x="9716" y="6515"/>
                    <a:pt x="11026" y="4764"/>
                    <a:pt x="11405" y="2820"/>
                  </a:cubicBezTo>
                  <a:lnTo>
                    <a:pt x="11207" y="2227"/>
                  </a:lnTo>
                  <a:lnTo>
                    <a:pt x="10471" y="0"/>
                  </a:lnTo>
                  <a:close/>
                </a:path>
              </a:pathLst>
            </a:custGeom>
            <a:solidFill>
              <a:srgbClr val="CE2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63">
              <a:extLst>
                <a:ext uri="{FF2B5EF4-FFF2-40B4-BE49-F238E27FC236}">
                  <a16:creationId xmlns:a16="http://schemas.microsoft.com/office/drawing/2014/main" id="{8802B0D3-7760-4E4B-B237-2D9C134BC7B5}"/>
                </a:ext>
              </a:extLst>
            </p:cNvPr>
            <p:cNvSpPr/>
            <p:nvPr/>
          </p:nvSpPr>
          <p:spPr>
            <a:xfrm>
              <a:off x="6500002" y="966787"/>
              <a:ext cx="501390" cy="396853"/>
            </a:xfrm>
            <a:custGeom>
              <a:avLst/>
              <a:gdLst/>
              <a:ahLst/>
              <a:cxnLst/>
              <a:rect l="l" t="t" r="r" b="b"/>
              <a:pathLst>
                <a:path w="12691" h="10045" extrusionOk="0">
                  <a:moveTo>
                    <a:pt x="6330" y="0"/>
                  </a:moveTo>
                  <a:cubicBezTo>
                    <a:pt x="5744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1854" y="10044"/>
                  </a:lnTo>
                  <a:cubicBezTo>
                    <a:pt x="4030" y="8767"/>
                    <a:pt x="5408" y="6433"/>
                    <a:pt x="5408" y="3752"/>
                  </a:cubicBezTo>
                  <a:cubicBezTo>
                    <a:pt x="6867" y="5757"/>
                    <a:pt x="9398" y="6956"/>
                    <a:pt x="11918" y="6956"/>
                  </a:cubicBezTo>
                  <a:cubicBezTo>
                    <a:pt x="12176" y="6956"/>
                    <a:pt x="12434" y="6944"/>
                    <a:pt x="12691" y="6918"/>
                  </a:cubicBezTo>
                  <a:lnTo>
                    <a:pt x="12425" y="6121"/>
                  </a:lnTo>
                  <a:lnTo>
                    <a:pt x="11679" y="3867"/>
                  </a:lnTo>
                  <a:cubicBezTo>
                    <a:pt x="10895" y="1499"/>
                    <a:pt x="8694" y="0"/>
                    <a:pt x="6330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63">
              <a:extLst>
                <a:ext uri="{FF2B5EF4-FFF2-40B4-BE49-F238E27FC236}">
                  <a16:creationId xmlns:a16="http://schemas.microsoft.com/office/drawing/2014/main" id="{4D555901-95B3-46E0-A590-C1771955F541}"/>
                </a:ext>
              </a:extLst>
            </p:cNvPr>
            <p:cNvSpPr/>
            <p:nvPr/>
          </p:nvSpPr>
          <p:spPr>
            <a:xfrm>
              <a:off x="6594030" y="1346256"/>
              <a:ext cx="166287" cy="52189"/>
            </a:xfrm>
            <a:custGeom>
              <a:avLst/>
              <a:gdLst/>
              <a:ahLst/>
              <a:cxnLst/>
              <a:rect l="l" t="t" r="r" b="b"/>
              <a:pathLst>
                <a:path w="4209" h="1321" extrusionOk="0">
                  <a:moveTo>
                    <a:pt x="222" y="0"/>
                  </a:moveTo>
                  <a:cubicBezTo>
                    <a:pt x="88" y="0"/>
                    <a:pt x="1" y="163"/>
                    <a:pt x="86" y="262"/>
                  </a:cubicBezTo>
                  <a:cubicBezTo>
                    <a:pt x="566" y="819"/>
                    <a:pt x="1254" y="1183"/>
                    <a:pt x="2020" y="1289"/>
                  </a:cubicBezTo>
                  <a:cubicBezTo>
                    <a:pt x="2167" y="1310"/>
                    <a:pt x="2314" y="1320"/>
                    <a:pt x="2461" y="1320"/>
                  </a:cubicBezTo>
                  <a:cubicBezTo>
                    <a:pt x="3038" y="1320"/>
                    <a:pt x="3608" y="1159"/>
                    <a:pt x="4102" y="852"/>
                  </a:cubicBezTo>
                  <a:cubicBezTo>
                    <a:pt x="4208" y="786"/>
                    <a:pt x="4183" y="613"/>
                    <a:pt x="4060" y="578"/>
                  </a:cubicBezTo>
                  <a:cubicBezTo>
                    <a:pt x="2810" y="237"/>
                    <a:pt x="1523" y="43"/>
                    <a:pt x="227" y="0"/>
                  </a:cubicBezTo>
                  <a:cubicBezTo>
                    <a:pt x="225" y="0"/>
                    <a:pt x="22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63">
              <a:extLst>
                <a:ext uri="{FF2B5EF4-FFF2-40B4-BE49-F238E27FC236}">
                  <a16:creationId xmlns:a16="http://schemas.microsoft.com/office/drawing/2014/main" id="{ED9AD88A-9AF8-4C31-A7E0-5AE4035C78E5}"/>
                </a:ext>
              </a:extLst>
            </p:cNvPr>
            <p:cNvSpPr/>
            <p:nvPr/>
          </p:nvSpPr>
          <p:spPr>
            <a:xfrm>
              <a:off x="6823173" y="1230736"/>
              <a:ext cx="119273" cy="123105"/>
            </a:xfrm>
            <a:custGeom>
              <a:avLst/>
              <a:gdLst/>
              <a:ahLst/>
              <a:cxnLst/>
              <a:rect l="l" t="t" r="r" b="b"/>
              <a:pathLst>
                <a:path w="3019" h="3116" extrusionOk="0">
                  <a:moveTo>
                    <a:pt x="2847" y="0"/>
                  </a:moveTo>
                  <a:cubicBezTo>
                    <a:pt x="2809" y="0"/>
                    <a:pt x="2772" y="12"/>
                    <a:pt x="2740" y="39"/>
                  </a:cubicBezTo>
                  <a:cubicBezTo>
                    <a:pt x="1745" y="879"/>
                    <a:pt x="851" y="1830"/>
                    <a:pt x="75" y="2874"/>
                  </a:cubicBezTo>
                  <a:cubicBezTo>
                    <a:pt x="1" y="2972"/>
                    <a:pt x="77" y="3116"/>
                    <a:pt x="194" y="3116"/>
                  </a:cubicBezTo>
                  <a:cubicBezTo>
                    <a:pt x="199" y="3116"/>
                    <a:pt x="204" y="3116"/>
                    <a:pt x="209" y="3115"/>
                  </a:cubicBezTo>
                  <a:cubicBezTo>
                    <a:pt x="941" y="3032"/>
                    <a:pt x="1621" y="2697"/>
                    <a:pt x="2132" y="2165"/>
                  </a:cubicBezTo>
                  <a:cubicBezTo>
                    <a:pt x="2675" y="1607"/>
                    <a:pt x="2993" y="892"/>
                    <a:pt x="3016" y="156"/>
                  </a:cubicBezTo>
                  <a:cubicBezTo>
                    <a:pt x="3019" y="65"/>
                    <a:pt x="2934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63">
              <a:extLst>
                <a:ext uri="{FF2B5EF4-FFF2-40B4-BE49-F238E27FC236}">
                  <a16:creationId xmlns:a16="http://schemas.microsoft.com/office/drawing/2014/main" id="{7709478D-1CDC-42E0-9AB6-4E5DFB7E9E33}"/>
                </a:ext>
              </a:extLst>
            </p:cNvPr>
            <p:cNvSpPr/>
            <p:nvPr/>
          </p:nvSpPr>
          <p:spPr>
            <a:xfrm>
              <a:off x="6795518" y="1446052"/>
              <a:ext cx="89840" cy="87549"/>
            </a:xfrm>
            <a:custGeom>
              <a:avLst/>
              <a:gdLst/>
              <a:ahLst/>
              <a:cxnLst/>
              <a:rect l="l" t="t" r="r" b="b"/>
              <a:pathLst>
                <a:path w="2274" h="2216" extrusionOk="0">
                  <a:moveTo>
                    <a:pt x="1140" y="1"/>
                  </a:moveTo>
                  <a:cubicBezTo>
                    <a:pt x="721" y="1"/>
                    <a:pt x="327" y="241"/>
                    <a:pt x="141" y="635"/>
                  </a:cubicBezTo>
                  <a:cubicBezTo>
                    <a:pt x="16" y="901"/>
                    <a:pt x="0" y="1205"/>
                    <a:pt x="100" y="1483"/>
                  </a:cubicBezTo>
                  <a:cubicBezTo>
                    <a:pt x="259" y="1927"/>
                    <a:pt x="680" y="2216"/>
                    <a:pt x="1141" y="2216"/>
                  </a:cubicBezTo>
                  <a:cubicBezTo>
                    <a:pt x="1195" y="2216"/>
                    <a:pt x="1251" y="2211"/>
                    <a:pt x="1306" y="2203"/>
                  </a:cubicBezTo>
                  <a:cubicBezTo>
                    <a:pt x="1828" y="2126"/>
                    <a:pt x="2223" y="1689"/>
                    <a:pt x="2248" y="1161"/>
                  </a:cubicBezTo>
                  <a:cubicBezTo>
                    <a:pt x="2273" y="633"/>
                    <a:pt x="1923" y="161"/>
                    <a:pt x="1410" y="34"/>
                  </a:cubicBezTo>
                  <a:cubicBezTo>
                    <a:pt x="1320" y="12"/>
                    <a:pt x="1230" y="1"/>
                    <a:pt x="1140" y="1"/>
                  </a:cubicBezTo>
                  <a:close/>
                </a:path>
              </a:pathLst>
            </a:custGeom>
            <a:solidFill>
              <a:srgbClr val="EE8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63">
              <a:extLst>
                <a:ext uri="{FF2B5EF4-FFF2-40B4-BE49-F238E27FC236}">
                  <a16:creationId xmlns:a16="http://schemas.microsoft.com/office/drawing/2014/main" id="{0D7D3B84-12AC-4E64-A0D9-F4FB72AB677F}"/>
                </a:ext>
              </a:extLst>
            </p:cNvPr>
            <p:cNvSpPr/>
            <p:nvPr/>
          </p:nvSpPr>
          <p:spPr>
            <a:xfrm>
              <a:off x="6749097" y="1415473"/>
              <a:ext cx="169290" cy="87667"/>
            </a:xfrm>
            <a:custGeom>
              <a:avLst/>
              <a:gdLst/>
              <a:ahLst/>
              <a:cxnLst/>
              <a:rect l="l" t="t" r="r" b="b"/>
              <a:pathLst>
                <a:path w="4285" h="2219" extrusionOk="0">
                  <a:moveTo>
                    <a:pt x="4061" y="1"/>
                  </a:moveTo>
                  <a:cubicBezTo>
                    <a:pt x="3973" y="1"/>
                    <a:pt x="3892" y="58"/>
                    <a:pt x="3866" y="146"/>
                  </a:cubicBezTo>
                  <a:cubicBezTo>
                    <a:pt x="3660" y="858"/>
                    <a:pt x="3123" y="1428"/>
                    <a:pt x="2425" y="1679"/>
                  </a:cubicBezTo>
                  <a:cubicBezTo>
                    <a:pt x="2171" y="1770"/>
                    <a:pt x="1907" y="1814"/>
                    <a:pt x="1644" y="1814"/>
                  </a:cubicBezTo>
                  <a:cubicBezTo>
                    <a:pt x="1184" y="1814"/>
                    <a:pt x="727" y="1677"/>
                    <a:pt x="337" y="1411"/>
                  </a:cubicBezTo>
                  <a:cubicBezTo>
                    <a:pt x="303" y="1389"/>
                    <a:pt x="265" y="1379"/>
                    <a:pt x="228" y="1379"/>
                  </a:cubicBezTo>
                  <a:cubicBezTo>
                    <a:pt x="164" y="1379"/>
                    <a:pt x="101" y="1410"/>
                    <a:pt x="62" y="1467"/>
                  </a:cubicBezTo>
                  <a:cubicBezTo>
                    <a:pt x="0" y="1557"/>
                    <a:pt x="21" y="1681"/>
                    <a:pt x="110" y="1744"/>
                  </a:cubicBezTo>
                  <a:cubicBezTo>
                    <a:pt x="568" y="2057"/>
                    <a:pt x="1104" y="2218"/>
                    <a:pt x="1644" y="2218"/>
                  </a:cubicBezTo>
                  <a:cubicBezTo>
                    <a:pt x="1953" y="2218"/>
                    <a:pt x="2264" y="2165"/>
                    <a:pt x="2562" y="2058"/>
                  </a:cubicBezTo>
                  <a:lnTo>
                    <a:pt x="2562" y="2056"/>
                  </a:lnTo>
                  <a:cubicBezTo>
                    <a:pt x="2579" y="2051"/>
                    <a:pt x="2599" y="2043"/>
                    <a:pt x="2616" y="2035"/>
                  </a:cubicBezTo>
                  <a:cubicBezTo>
                    <a:pt x="2635" y="2029"/>
                    <a:pt x="2653" y="2022"/>
                    <a:pt x="2672" y="2014"/>
                  </a:cubicBezTo>
                  <a:cubicBezTo>
                    <a:pt x="3440" y="1702"/>
                    <a:pt x="4022" y="1055"/>
                    <a:pt x="4253" y="259"/>
                  </a:cubicBezTo>
                  <a:cubicBezTo>
                    <a:pt x="4284" y="151"/>
                    <a:pt x="4224" y="40"/>
                    <a:pt x="4117" y="9"/>
                  </a:cubicBezTo>
                  <a:cubicBezTo>
                    <a:pt x="4098" y="3"/>
                    <a:pt x="4079" y="1"/>
                    <a:pt x="4061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63">
              <a:extLst>
                <a:ext uri="{FF2B5EF4-FFF2-40B4-BE49-F238E27FC236}">
                  <a16:creationId xmlns:a16="http://schemas.microsoft.com/office/drawing/2014/main" id="{0544F87C-AD74-4FA9-8F62-F27A0A577132}"/>
                </a:ext>
              </a:extLst>
            </p:cNvPr>
            <p:cNvSpPr/>
            <p:nvPr/>
          </p:nvSpPr>
          <p:spPr>
            <a:xfrm>
              <a:off x="6916214" y="597668"/>
              <a:ext cx="344979" cy="1141885"/>
            </a:xfrm>
            <a:custGeom>
              <a:avLst/>
              <a:gdLst/>
              <a:ahLst/>
              <a:cxnLst/>
              <a:rect l="l" t="t" r="r" b="b"/>
              <a:pathLst>
                <a:path w="8732" h="28903" extrusionOk="0">
                  <a:moveTo>
                    <a:pt x="3656" y="0"/>
                  </a:moveTo>
                  <a:cubicBezTo>
                    <a:pt x="3656" y="0"/>
                    <a:pt x="963" y="14"/>
                    <a:pt x="482" y="1287"/>
                  </a:cubicBezTo>
                  <a:cubicBezTo>
                    <a:pt x="0" y="2558"/>
                    <a:pt x="1287" y="3217"/>
                    <a:pt x="1287" y="3217"/>
                  </a:cubicBezTo>
                  <a:cubicBezTo>
                    <a:pt x="1287" y="3217"/>
                    <a:pt x="1206" y="3602"/>
                    <a:pt x="1368" y="4103"/>
                  </a:cubicBezTo>
                  <a:cubicBezTo>
                    <a:pt x="1477" y="4442"/>
                    <a:pt x="2262" y="4497"/>
                    <a:pt x="2762" y="4497"/>
                  </a:cubicBezTo>
                  <a:cubicBezTo>
                    <a:pt x="3004" y="4497"/>
                    <a:pt x="3178" y="4484"/>
                    <a:pt x="3178" y="4484"/>
                  </a:cubicBezTo>
                  <a:cubicBezTo>
                    <a:pt x="3178" y="4484"/>
                    <a:pt x="5956" y="13540"/>
                    <a:pt x="3937" y="20778"/>
                  </a:cubicBezTo>
                  <a:cubicBezTo>
                    <a:pt x="3321" y="22993"/>
                    <a:pt x="2855" y="25401"/>
                    <a:pt x="3681" y="27352"/>
                  </a:cubicBezTo>
                  <a:cubicBezTo>
                    <a:pt x="4053" y="28227"/>
                    <a:pt x="4889" y="28816"/>
                    <a:pt x="5835" y="28903"/>
                  </a:cubicBezTo>
                  <a:lnTo>
                    <a:pt x="5835" y="28901"/>
                  </a:lnTo>
                  <a:cubicBezTo>
                    <a:pt x="5835" y="28901"/>
                    <a:pt x="8732" y="27075"/>
                    <a:pt x="7955" y="18170"/>
                  </a:cubicBezTo>
                  <a:cubicBezTo>
                    <a:pt x="7318" y="10849"/>
                    <a:pt x="6025" y="3352"/>
                    <a:pt x="3656" y="0"/>
                  </a:cubicBezTo>
                  <a:close/>
                </a:path>
              </a:pathLst>
            </a:custGeom>
            <a:solidFill>
              <a:srgbClr val="FF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63">
              <a:extLst>
                <a:ext uri="{FF2B5EF4-FFF2-40B4-BE49-F238E27FC236}">
                  <a16:creationId xmlns:a16="http://schemas.microsoft.com/office/drawing/2014/main" id="{AAC3E823-2417-45BC-883F-4E49C4DA387E}"/>
                </a:ext>
              </a:extLst>
            </p:cNvPr>
            <p:cNvSpPr/>
            <p:nvPr/>
          </p:nvSpPr>
          <p:spPr>
            <a:xfrm>
              <a:off x="6588380" y="1080726"/>
              <a:ext cx="175966" cy="437071"/>
            </a:xfrm>
            <a:custGeom>
              <a:avLst/>
              <a:gdLst/>
              <a:ahLst/>
              <a:cxnLst/>
              <a:rect l="l" t="t" r="r" b="b"/>
              <a:pathLst>
                <a:path w="4454" h="11063" extrusionOk="0">
                  <a:moveTo>
                    <a:pt x="3554" y="1"/>
                  </a:moveTo>
                  <a:lnTo>
                    <a:pt x="3142" y="145"/>
                  </a:lnTo>
                  <a:cubicBezTo>
                    <a:pt x="3045" y="8262"/>
                    <a:pt x="0" y="10421"/>
                    <a:pt x="0" y="10421"/>
                  </a:cubicBezTo>
                  <a:lnTo>
                    <a:pt x="875" y="11063"/>
                  </a:lnTo>
                  <a:cubicBezTo>
                    <a:pt x="4453" y="5787"/>
                    <a:pt x="3554" y="1"/>
                    <a:pt x="3554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63">
              <a:extLst>
                <a:ext uri="{FF2B5EF4-FFF2-40B4-BE49-F238E27FC236}">
                  <a16:creationId xmlns:a16="http://schemas.microsoft.com/office/drawing/2014/main" id="{341BD296-EA58-4760-892B-EC7CE944D567}"/>
                </a:ext>
              </a:extLst>
            </p:cNvPr>
            <p:cNvSpPr/>
            <p:nvPr/>
          </p:nvSpPr>
          <p:spPr>
            <a:xfrm>
              <a:off x="6588894" y="1665635"/>
              <a:ext cx="321473" cy="587990"/>
            </a:xfrm>
            <a:custGeom>
              <a:avLst/>
              <a:gdLst/>
              <a:ahLst/>
              <a:cxnLst/>
              <a:rect l="l" t="t" r="r" b="b"/>
              <a:pathLst>
                <a:path w="8137" h="14883" extrusionOk="0">
                  <a:moveTo>
                    <a:pt x="4167" y="1"/>
                  </a:moveTo>
                  <a:cubicBezTo>
                    <a:pt x="3735" y="291"/>
                    <a:pt x="1" y="4870"/>
                    <a:pt x="2" y="7931"/>
                  </a:cubicBezTo>
                  <a:cubicBezTo>
                    <a:pt x="2" y="9909"/>
                    <a:pt x="2564" y="11305"/>
                    <a:pt x="3814" y="11837"/>
                  </a:cubicBezTo>
                  <a:cubicBezTo>
                    <a:pt x="4273" y="12033"/>
                    <a:pt x="4629" y="12413"/>
                    <a:pt x="4799" y="12883"/>
                  </a:cubicBezTo>
                  <a:lnTo>
                    <a:pt x="5523" y="14882"/>
                  </a:lnTo>
                  <a:cubicBezTo>
                    <a:pt x="5523" y="14882"/>
                    <a:pt x="8137" y="12401"/>
                    <a:pt x="7085" y="11097"/>
                  </a:cubicBezTo>
                  <a:cubicBezTo>
                    <a:pt x="6033" y="9793"/>
                    <a:pt x="2568" y="8056"/>
                    <a:pt x="2568" y="8056"/>
                  </a:cubicBezTo>
                  <a:lnTo>
                    <a:pt x="5658" y="4369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63">
              <a:extLst>
                <a:ext uri="{FF2B5EF4-FFF2-40B4-BE49-F238E27FC236}">
                  <a16:creationId xmlns:a16="http://schemas.microsoft.com/office/drawing/2014/main" id="{26DAC9E4-6967-4E94-98D8-FE593DE4F3F6}"/>
                </a:ext>
              </a:extLst>
            </p:cNvPr>
            <p:cNvSpPr/>
            <p:nvPr/>
          </p:nvSpPr>
          <p:spPr>
            <a:xfrm>
              <a:off x="6746489" y="2604847"/>
              <a:ext cx="158504" cy="270073"/>
            </a:xfrm>
            <a:custGeom>
              <a:avLst/>
              <a:gdLst/>
              <a:ahLst/>
              <a:cxnLst/>
              <a:rect l="l" t="t" r="r" b="b"/>
              <a:pathLst>
                <a:path w="4012" h="6836" extrusionOk="0">
                  <a:moveTo>
                    <a:pt x="1475" y="1"/>
                  </a:moveTo>
                  <a:cubicBezTo>
                    <a:pt x="1402" y="1"/>
                    <a:pt x="1327" y="5"/>
                    <a:pt x="1253" y="14"/>
                  </a:cubicBezTo>
                  <a:cubicBezTo>
                    <a:pt x="513" y="105"/>
                    <a:pt x="1" y="399"/>
                    <a:pt x="59" y="1578"/>
                  </a:cubicBezTo>
                  <a:cubicBezTo>
                    <a:pt x="205" y="4620"/>
                    <a:pt x="2148" y="4937"/>
                    <a:pt x="2148" y="4937"/>
                  </a:cubicBezTo>
                  <a:cubicBezTo>
                    <a:pt x="2148" y="4937"/>
                    <a:pt x="2054" y="6836"/>
                    <a:pt x="2366" y="6836"/>
                  </a:cubicBezTo>
                  <a:cubicBezTo>
                    <a:pt x="2405" y="6836"/>
                    <a:pt x="2451" y="6805"/>
                    <a:pt x="2505" y="6737"/>
                  </a:cubicBezTo>
                  <a:cubicBezTo>
                    <a:pt x="3006" y="6095"/>
                    <a:pt x="3528" y="4296"/>
                    <a:pt x="3755" y="3040"/>
                  </a:cubicBezTo>
                  <a:cubicBezTo>
                    <a:pt x="4011" y="1620"/>
                    <a:pt x="2881" y="1"/>
                    <a:pt x="1475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63">
              <a:extLst>
                <a:ext uri="{FF2B5EF4-FFF2-40B4-BE49-F238E27FC236}">
                  <a16:creationId xmlns:a16="http://schemas.microsoft.com/office/drawing/2014/main" id="{B52E1EF7-4130-479C-9A8C-6A0675CC3335}"/>
                </a:ext>
              </a:extLst>
            </p:cNvPr>
            <p:cNvSpPr/>
            <p:nvPr/>
          </p:nvSpPr>
          <p:spPr>
            <a:xfrm>
              <a:off x="6694893" y="2930783"/>
              <a:ext cx="358491" cy="651439"/>
            </a:xfrm>
            <a:custGeom>
              <a:avLst/>
              <a:gdLst/>
              <a:ahLst/>
              <a:cxnLst/>
              <a:rect l="l" t="t" r="r" b="b"/>
              <a:pathLst>
                <a:path w="9074" h="16489" extrusionOk="0">
                  <a:moveTo>
                    <a:pt x="5700" y="1"/>
                  </a:moveTo>
                  <a:cubicBezTo>
                    <a:pt x="5689" y="62"/>
                    <a:pt x="5675" y="124"/>
                    <a:pt x="5662" y="187"/>
                  </a:cubicBezTo>
                  <a:cubicBezTo>
                    <a:pt x="4523" y="5274"/>
                    <a:pt x="2326" y="10729"/>
                    <a:pt x="2326" y="10729"/>
                  </a:cubicBezTo>
                  <a:cubicBezTo>
                    <a:pt x="1212" y="12983"/>
                    <a:pt x="82" y="14547"/>
                    <a:pt x="16" y="16111"/>
                  </a:cubicBezTo>
                  <a:cubicBezTo>
                    <a:pt x="9" y="16309"/>
                    <a:pt x="0" y="16489"/>
                    <a:pt x="165" y="16489"/>
                  </a:cubicBezTo>
                  <a:cubicBezTo>
                    <a:pt x="178" y="16489"/>
                    <a:pt x="193" y="16487"/>
                    <a:pt x="209" y="16485"/>
                  </a:cubicBezTo>
                  <a:cubicBezTo>
                    <a:pt x="1418" y="16288"/>
                    <a:pt x="5363" y="13382"/>
                    <a:pt x="5997" y="12841"/>
                  </a:cubicBezTo>
                  <a:cubicBezTo>
                    <a:pt x="6748" y="12199"/>
                    <a:pt x="8730" y="1811"/>
                    <a:pt x="9073" y="644"/>
                  </a:cubicBezTo>
                  <a:lnTo>
                    <a:pt x="9073" y="644"/>
                  </a:lnTo>
                  <a:cubicBezTo>
                    <a:pt x="8641" y="755"/>
                    <a:pt x="8203" y="818"/>
                    <a:pt x="7783" y="818"/>
                  </a:cubicBezTo>
                  <a:cubicBezTo>
                    <a:pt x="6971" y="818"/>
                    <a:pt x="6224" y="582"/>
                    <a:pt x="5700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63">
              <a:extLst>
                <a:ext uri="{FF2B5EF4-FFF2-40B4-BE49-F238E27FC236}">
                  <a16:creationId xmlns:a16="http://schemas.microsoft.com/office/drawing/2014/main" id="{02EDC522-D300-4AAB-BB0E-F3C252F2FB19}"/>
                </a:ext>
              </a:extLst>
            </p:cNvPr>
            <p:cNvSpPr/>
            <p:nvPr/>
          </p:nvSpPr>
          <p:spPr>
            <a:xfrm>
              <a:off x="6838818" y="2052532"/>
              <a:ext cx="307605" cy="103075"/>
            </a:xfrm>
            <a:custGeom>
              <a:avLst/>
              <a:gdLst/>
              <a:ahLst/>
              <a:cxnLst/>
              <a:rect l="l" t="t" r="r" b="b"/>
              <a:pathLst>
                <a:path w="7786" h="2609" extrusionOk="0">
                  <a:moveTo>
                    <a:pt x="526" y="0"/>
                  </a:moveTo>
                  <a:cubicBezTo>
                    <a:pt x="418" y="507"/>
                    <a:pt x="231" y="998"/>
                    <a:pt x="0" y="1474"/>
                  </a:cubicBezTo>
                  <a:cubicBezTo>
                    <a:pt x="1455" y="2175"/>
                    <a:pt x="3063" y="2608"/>
                    <a:pt x="4658" y="2608"/>
                  </a:cubicBezTo>
                  <a:cubicBezTo>
                    <a:pt x="5723" y="2608"/>
                    <a:pt x="6782" y="2415"/>
                    <a:pt x="7786" y="1980"/>
                  </a:cubicBezTo>
                  <a:cubicBezTo>
                    <a:pt x="7666" y="1156"/>
                    <a:pt x="7655" y="565"/>
                    <a:pt x="7655" y="424"/>
                  </a:cubicBezTo>
                  <a:cubicBezTo>
                    <a:pt x="6774" y="726"/>
                    <a:pt x="5871" y="855"/>
                    <a:pt x="4963" y="855"/>
                  </a:cubicBezTo>
                  <a:cubicBezTo>
                    <a:pt x="3475" y="855"/>
                    <a:pt x="1972" y="507"/>
                    <a:pt x="526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63">
              <a:extLst>
                <a:ext uri="{FF2B5EF4-FFF2-40B4-BE49-F238E27FC236}">
                  <a16:creationId xmlns:a16="http://schemas.microsoft.com/office/drawing/2014/main" id="{798D5A54-FAFC-44E6-8FD2-F4DF6698BB47}"/>
                </a:ext>
              </a:extLst>
            </p:cNvPr>
            <p:cNvSpPr/>
            <p:nvPr/>
          </p:nvSpPr>
          <p:spPr>
            <a:xfrm>
              <a:off x="6700384" y="2110647"/>
              <a:ext cx="495068" cy="854152"/>
            </a:xfrm>
            <a:custGeom>
              <a:avLst/>
              <a:gdLst/>
              <a:ahLst/>
              <a:cxnLst/>
              <a:rect l="l" t="t" r="r" b="b"/>
              <a:pathLst>
                <a:path w="12531" h="21620" extrusionOk="0">
                  <a:moveTo>
                    <a:pt x="3504" y="1"/>
                  </a:moveTo>
                  <a:cubicBezTo>
                    <a:pt x="3134" y="762"/>
                    <a:pt x="2626" y="1509"/>
                    <a:pt x="2189" y="2216"/>
                  </a:cubicBezTo>
                  <a:cubicBezTo>
                    <a:pt x="0" y="5758"/>
                    <a:pt x="561" y="10907"/>
                    <a:pt x="702" y="13392"/>
                  </a:cubicBezTo>
                  <a:cubicBezTo>
                    <a:pt x="824" y="15581"/>
                    <a:pt x="1610" y="17120"/>
                    <a:pt x="2666" y="17120"/>
                  </a:cubicBezTo>
                  <a:cubicBezTo>
                    <a:pt x="2809" y="17120"/>
                    <a:pt x="2957" y="17091"/>
                    <a:pt x="3109" y="17032"/>
                  </a:cubicBezTo>
                  <a:cubicBezTo>
                    <a:pt x="3953" y="16703"/>
                    <a:pt x="4725" y="13527"/>
                    <a:pt x="5151" y="11429"/>
                  </a:cubicBezTo>
                  <a:cubicBezTo>
                    <a:pt x="5546" y="9944"/>
                    <a:pt x="6561" y="7074"/>
                    <a:pt x="6561" y="7074"/>
                  </a:cubicBezTo>
                  <a:lnTo>
                    <a:pt x="6561" y="7074"/>
                  </a:lnTo>
                  <a:cubicBezTo>
                    <a:pt x="6561" y="7074"/>
                    <a:pt x="6623" y="12398"/>
                    <a:pt x="6544" y="13469"/>
                  </a:cubicBezTo>
                  <a:cubicBezTo>
                    <a:pt x="6384" y="15638"/>
                    <a:pt x="6091" y="18363"/>
                    <a:pt x="5561" y="20802"/>
                  </a:cubicBezTo>
                  <a:cubicBezTo>
                    <a:pt x="6085" y="21383"/>
                    <a:pt x="6832" y="21619"/>
                    <a:pt x="7644" y="21619"/>
                  </a:cubicBezTo>
                  <a:cubicBezTo>
                    <a:pt x="8064" y="21619"/>
                    <a:pt x="8502" y="21556"/>
                    <a:pt x="8934" y="21445"/>
                  </a:cubicBezTo>
                  <a:cubicBezTo>
                    <a:pt x="10602" y="15769"/>
                    <a:pt x="12530" y="8497"/>
                    <a:pt x="12473" y="6144"/>
                  </a:cubicBezTo>
                  <a:cubicBezTo>
                    <a:pt x="12413" y="3699"/>
                    <a:pt x="11502" y="1985"/>
                    <a:pt x="11290" y="509"/>
                  </a:cubicBezTo>
                  <a:cubicBezTo>
                    <a:pt x="10286" y="944"/>
                    <a:pt x="9228" y="1136"/>
                    <a:pt x="8165" y="1136"/>
                  </a:cubicBezTo>
                  <a:cubicBezTo>
                    <a:pt x="6568" y="1136"/>
                    <a:pt x="4960" y="703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63">
              <a:extLst>
                <a:ext uri="{FF2B5EF4-FFF2-40B4-BE49-F238E27FC236}">
                  <a16:creationId xmlns:a16="http://schemas.microsoft.com/office/drawing/2014/main" id="{3A784D4C-7552-48A7-8D5D-96C6273D3283}"/>
                </a:ext>
              </a:extLst>
            </p:cNvPr>
            <p:cNvSpPr/>
            <p:nvPr/>
          </p:nvSpPr>
          <p:spPr>
            <a:xfrm>
              <a:off x="6812467" y="1560979"/>
              <a:ext cx="193705" cy="163996"/>
            </a:xfrm>
            <a:custGeom>
              <a:avLst/>
              <a:gdLst/>
              <a:ahLst/>
              <a:cxnLst/>
              <a:rect l="l" t="t" r="r" b="b"/>
              <a:pathLst>
                <a:path w="4903" h="4151" extrusionOk="0">
                  <a:moveTo>
                    <a:pt x="4262" y="1"/>
                  </a:moveTo>
                  <a:cubicBezTo>
                    <a:pt x="2561" y="224"/>
                    <a:pt x="1049" y="953"/>
                    <a:pt x="1" y="1592"/>
                  </a:cubicBezTo>
                  <a:cubicBezTo>
                    <a:pt x="145" y="2534"/>
                    <a:pt x="398" y="3343"/>
                    <a:pt x="1141" y="3751"/>
                  </a:cubicBezTo>
                  <a:cubicBezTo>
                    <a:pt x="1512" y="4030"/>
                    <a:pt x="1912" y="4151"/>
                    <a:pt x="2307" y="4151"/>
                  </a:cubicBezTo>
                  <a:cubicBezTo>
                    <a:pt x="3191" y="4151"/>
                    <a:pt x="4047" y="3543"/>
                    <a:pt x="4489" y="2738"/>
                  </a:cubicBezTo>
                  <a:cubicBezTo>
                    <a:pt x="4903" y="1756"/>
                    <a:pt x="4570" y="879"/>
                    <a:pt x="4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63">
              <a:extLst>
                <a:ext uri="{FF2B5EF4-FFF2-40B4-BE49-F238E27FC236}">
                  <a16:creationId xmlns:a16="http://schemas.microsoft.com/office/drawing/2014/main" id="{7A5E00E1-7001-42DD-9DBD-52CC365701C1}"/>
                </a:ext>
              </a:extLst>
            </p:cNvPr>
            <p:cNvSpPr/>
            <p:nvPr/>
          </p:nvSpPr>
          <p:spPr>
            <a:xfrm>
              <a:off x="6753482" y="1558293"/>
              <a:ext cx="537697" cy="528057"/>
            </a:xfrm>
            <a:custGeom>
              <a:avLst/>
              <a:gdLst/>
              <a:ahLst/>
              <a:cxnLst/>
              <a:rect l="l" t="t" r="r" b="b"/>
              <a:pathLst>
                <a:path w="13610" h="13366" extrusionOk="0">
                  <a:moveTo>
                    <a:pt x="6782" y="1"/>
                  </a:moveTo>
                  <a:cubicBezTo>
                    <a:pt x="6433" y="1"/>
                    <a:pt x="6090" y="25"/>
                    <a:pt x="5755" y="69"/>
                  </a:cubicBezTo>
                  <a:cubicBezTo>
                    <a:pt x="6063" y="947"/>
                    <a:pt x="6396" y="1824"/>
                    <a:pt x="5982" y="2806"/>
                  </a:cubicBezTo>
                  <a:cubicBezTo>
                    <a:pt x="5540" y="3611"/>
                    <a:pt x="4685" y="4219"/>
                    <a:pt x="3801" y="4219"/>
                  </a:cubicBezTo>
                  <a:cubicBezTo>
                    <a:pt x="3407" y="4219"/>
                    <a:pt x="3007" y="4098"/>
                    <a:pt x="2636" y="3819"/>
                  </a:cubicBezTo>
                  <a:cubicBezTo>
                    <a:pt x="1891" y="3411"/>
                    <a:pt x="1638" y="2602"/>
                    <a:pt x="1494" y="1660"/>
                  </a:cubicBezTo>
                  <a:cubicBezTo>
                    <a:pt x="565" y="2226"/>
                    <a:pt x="1" y="2719"/>
                    <a:pt x="1" y="2719"/>
                  </a:cubicBezTo>
                  <a:lnTo>
                    <a:pt x="207" y="7005"/>
                  </a:lnTo>
                  <a:cubicBezTo>
                    <a:pt x="249" y="7911"/>
                    <a:pt x="773" y="8721"/>
                    <a:pt x="1580" y="9134"/>
                  </a:cubicBezTo>
                  <a:lnTo>
                    <a:pt x="2923" y="9819"/>
                  </a:lnTo>
                  <a:lnTo>
                    <a:pt x="2777" y="11882"/>
                  </a:lnTo>
                  <a:cubicBezTo>
                    <a:pt x="2761" y="12092"/>
                    <a:pt x="2730" y="12304"/>
                    <a:pt x="2686" y="12512"/>
                  </a:cubicBezTo>
                  <a:cubicBezTo>
                    <a:pt x="4132" y="13018"/>
                    <a:pt x="5634" y="13365"/>
                    <a:pt x="7122" y="13365"/>
                  </a:cubicBezTo>
                  <a:cubicBezTo>
                    <a:pt x="8030" y="13365"/>
                    <a:pt x="8933" y="13236"/>
                    <a:pt x="9815" y="12934"/>
                  </a:cubicBezTo>
                  <a:lnTo>
                    <a:pt x="9815" y="12899"/>
                  </a:lnTo>
                  <a:cubicBezTo>
                    <a:pt x="13610" y="3873"/>
                    <a:pt x="8954" y="344"/>
                    <a:pt x="8954" y="344"/>
                  </a:cubicBezTo>
                  <a:cubicBezTo>
                    <a:pt x="8220" y="102"/>
                    <a:pt x="7490" y="1"/>
                    <a:pt x="6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63">
              <a:extLst>
                <a:ext uri="{FF2B5EF4-FFF2-40B4-BE49-F238E27FC236}">
                  <a16:creationId xmlns:a16="http://schemas.microsoft.com/office/drawing/2014/main" id="{A213105C-0897-45BE-A1FB-717CD4EADE03}"/>
                </a:ext>
              </a:extLst>
            </p:cNvPr>
            <p:cNvSpPr/>
            <p:nvPr/>
          </p:nvSpPr>
          <p:spPr>
            <a:xfrm>
              <a:off x="6753482" y="1623875"/>
              <a:ext cx="74037" cy="94383"/>
            </a:xfrm>
            <a:custGeom>
              <a:avLst/>
              <a:gdLst/>
              <a:ahLst/>
              <a:cxnLst/>
              <a:rect l="l" t="t" r="r" b="b"/>
              <a:pathLst>
                <a:path w="1874" h="2389" extrusionOk="0">
                  <a:moveTo>
                    <a:pt x="1494" y="0"/>
                  </a:moveTo>
                  <a:cubicBezTo>
                    <a:pt x="565" y="566"/>
                    <a:pt x="1" y="1059"/>
                    <a:pt x="1" y="1059"/>
                  </a:cubicBezTo>
                  <a:lnTo>
                    <a:pt x="65" y="2389"/>
                  </a:lnTo>
                  <a:cubicBezTo>
                    <a:pt x="639" y="1994"/>
                    <a:pt x="1243" y="1643"/>
                    <a:pt x="1873" y="1343"/>
                  </a:cubicBezTo>
                  <a:cubicBezTo>
                    <a:pt x="1679" y="957"/>
                    <a:pt x="1569" y="499"/>
                    <a:pt x="1494" y="0"/>
                  </a:cubicBezTo>
                  <a:close/>
                </a:path>
              </a:pathLst>
            </a:custGeom>
            <a:solidFill>
              <a:srgbClr val="00C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63">
              <a:extLst>
                <a:ext uri="{FF2B5EF4-FFF2-40B4-BE49-F238E27FC236}">
                  <a16:creationId xmlns:a16="http://schemas.microsoft.com/office/drawing/2014/main" id="{819C767D-358B-4204-9408-DAC56334EA03}"/>
                </a:ext>
              </a:extLst>
            </p:cNvPr>
            <p:cNvSpPr/>
            <p:nvPr/>
          </p:nvSpPr>
          <p:spPr>
            <a:xfrm>
              <a:off x="6980808" y="1558293"/>
              <a:ext cx="162297" cy="66215"/>
            </a:xfrm>
            <a:custGeom>
              <a:avLst/>
              <a:gdLst/>
              <a:ahLst/>
              <a:cxnLst/>
              <a:rect l="l" t="t" r="r" b="b"/>
              <a:pathLst>
                <a:path w="4108" h="1676" extrusionOk="0">
                  <a:moveTo>
                    <a:pt x="1028" y="1"/>
                  </a:moveTo>
                  <a:cubicBezTo>
                    <a:pt x="679" y="1"/>
                    <a:pt x="336" y="25"/>
                    <a:pt x="1" y="69"/>
                  </a:cubicBezTo>
                  <a:cubicBezTo>
                    <a:pt x="185" y="597"/>
                    <a:pt x="380" y="1125"/>
                    <a:pt x="415" y="1675"/>
                  </a:cubicBezTo>
                  <a:cubicBezTo>
                    <a:pt x="1634" y="1469"/>
                    <a:pt x="2869" y="1363"/>
                    <a:pt x="4107" y="1358"/>
                  </a:cubicBezTo>
                  <a:cubicBezTo>
                    <a:pt x="3620" y="666"/>
                    <a:pt x="3200" y="344"/>
                    <a:pt x="3200" y="344"/>
                  </a:cubicBezTo>
                  <a:cubicBezTo>
                    <a:pt x="2466" y="102"/>
                    <a:pt x="1736" y="1"/>
                    <a:pt x="1028" y="1"/>
                  </a:cubicBezTo>
                  <a:close/>
                </a:path>
              </a:pathLst>
            </a:custGeom>
            <a:solidFill>
              <a:srgbClr val="00C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63">
              <a:extLst>
                <a:ext uri="{FF2B5EF4-FFF2-40B4-BE49-F238E27FC236}">
                  <a16:creationId xmlns:a16="http://schemas.microsoft.com/office/drawing/2014/main" id="{9199F7E4-1F38-4EB6-BD47-21535581EC46}"/>
                </a:ext>
              </a:extLst>
            </p:cNvPr>
            <p:cNvSpPr/>
            <p:nvPr/>
          </p:nvSpPr>
          <p:spPr>
            <a:xfrm>
              <a:off x="6820329" y="1522183"/>
              <a:ext cx="120498" cy="89247"/>
            </a:xfrm>
            <a:custGeom>
              <a:avLst/>
              <a:gdLst/>
              <a:ahLst/>
              <a:cxnLst/>
              <a:rect l="l" t="t" r="r" b="b"/>
              <a:pathLst>
                <a:path w="3050" h="2259" extrusionOk="0">
                  <a:moveTo>
                    <a:pt x="2674" y="1"/>
                  </a:moveTo>
                  <a:lnTo>
                    <a:pt x="1337" y="604"/>
                  </a:lnTo>
                  <a:lnTo>
                    <a:pt x="0" y="1204"/>
                  </a:lnTo>
                  <a:cubicBezTo>
                    <a:pt x="0" y="1204"/>
                    <a:pt x="19" y="1332"/>
                    <a:pt x="64" y="1528"/>
                  </a:cubicBezTo>
                  <a:cubicBezTo>
                    <a:pt x="120" y="1777"/>
                    <a:pt x="195" y="2019"/>
                    <a:pt x="287" y="2258"/>
                  </a:cubicBezTo>
                  <a:cubicBezTo>
                    <a:pt x="780" y="2179"/>
                    <a:pt x="1262" y="2037"/>
                    <a:pt x="1720" y="1836"/>
                  </a:cubicBezTo>
                  <a:cubicBezTo>
                    <a:pt x="2186" y="1632"/>
                    <a:pt x="2631" y="1384"/>
                    <a:pt x="3049" y="1095"/>
                  </a:cubicBezTo>
                  <a:cubicBezTo>
                    <a:pt x="2986" y="831"/>
                    <a:pt x="2905" y="571"/>
                    <a:pt x="2807" y="318"/>
                  </a:cubicBezTo>
                  <a:cubicBezTo>
                    <a:pt x="2732" y="122"/>
                    <a:pt x="2674" y="1"/>
                    <a:pt x="2674" y="1"/>
                  </a:cubicBezTo>
                  <a:close/>
                </a:path>
              </a:pathLst>
            </a:custGeom>
            <a:solidFill>
              <a:srgbClr val="FFD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63">
              <a:extLst>
                <a:ext uri="{FF2B5EF4-FFF2-40B4-BE49-F238E27FC236}">
                  <a16:creationId xmlns:a16="http://schemas.microsoft.com/office/drawing/2014/main" id="{1DFCCA81-22E0-4B84-9A01-3937CB59BC16}"/>
                </a:ext>
              </a:extLst>
            </p:cNvPr>
            <p:cNvSpPr/>
            <p:nvPr/>
          </p:nvSpPr>
          <p:spPr>
            <a:xfrm>
              <a:off x="6831667" y="1565404"/>
              <a:ext cx="115678" cy="97425"/>
            </a:xfrm>
            <a:custGeom>
              <a:avLst/>
              <a:gdLst/>
              <a:ahLst/>
              <a:cxnLst/>
              <a:rect l="l" t="t" r="r" b="b"/>
              <a:pathLst>
                <a:path w="2928" h="2466" extrusionOk="0">
                  <a:moveTo>
                    <a:pt x="2762" y="1"/>
                  </a:moveTo>
                  <a:cubicBezTo>
                    <a:pt x="2344" y="290"/>
                    <a:pt x="1899" y="538"/>
                    <a:pt x="1433" y="744"/>
                  </a:cubicBezTo>
                  <a:cubicBezTo>
                    <a:pt x="977" y="945"/>
                    <a:pt x="495" y="1085"/>
                    <a:pt x="0" y="1164"/>
                  </a:cubicBezTo>
                  <a:cubicBezTo>
                    <a:pt x="137" y="1513"/>
                    <a:pt x="328" y="1875"/>
                    <a:pt x="595" y="2127"/>
                  </a:cubicBezTo>
                  <a:cubicBezTo>
                    <a:pt x="809" y="2332"/>
                    <a:pt x="1071" y="2466"/>
                    <a:pt x="1390" y="2466"/>
                  </a:cubicBezTo>
                  <a:cubicBezTo>
                    <a:pt x="1467" y="2466"/>
                    <a:pt x="1548" y="2458"/>
                    <a:pt x="1632" y="2441"/>
                  </a:cubicBezTo>
                  <a:cubicBezTo>
                    <a:pt x="2310" y="2306"/>
                    <a:pt x="2647" y="1929"/>
                    <a:pt x="2787" y="1470"/>
                  </a:cubicBezTo>
                  <a:cubicBezTo>
                    <a:pt x="2928" y="1012"/>
                    <a:pt x="2870" y="467"/>
                    <a:pt x="2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63">
              <a:extLst>
                <a:ext uri="{FF2B5EF4-FFF2-40B4-BE49-F238E27FC236}">
                  <a16:creationId xmlns:a16="http://schemas.microsoft.com/office/drawing/2014/main" id="{FA76D51A-AE60-4B7B-BBBE-BC14B5FDBE30}"/>
                </a:ext>
              </a:extLst>
            </p:cNvPr>
            <p:cNvSpPr/>
            <p:nvPr/>
          </p:nvSpPr>
          <p:spPr>
            <a:xfrm>
              <a:off x="6925774" y="1233225"/>
              <a:ext cx="126384" cy="83163"/>
            </a:xfrm>
            <a:custGeom>
              <a:avLst/>
              <a:gdLst/>
              <a:ahLst/>
              <a:cxnLst/>
              <a:rect l="l" t="t" r="r" b="b"/>
              <a:pathLst>
                <a:path w="3199" h="2105" extrusionOk="0">
                  <a:moveTo>
                    <a:pt x="3042" y="1"/>
                  </a:moveTo>
                  <a:lnTo>
                    <a:pt x="3042" y="1"/>
                  </a:lnTo>
                  <a:cubicBezTo>
                    <a:pt x="2226" y="134"/>
                    <a:pt x="1501" y="215"/>
                    <a:pt x="1501" y="215"/>
                  </a:cubicBezTo>
                  <a:cubicBezTo>
                    <a:pt x="1521" y="296"/>
                    <a:pt x="1" y="309"/>
                    <a:pt x="1" y="309"/>
                  </a:cubicBezTo>
                  <a:lnTo>
                    <a:pt x="195" y="924"/>
                  </a:lnTo>
                  <a:lnTo>
                    <a:pt x="390" y="1538"/>
                  </a:lnTo>
                  <a:cubicBezTo>
                    <a:pt x="548" y="1719"/>
                    <a:pt x="741" y="1863"/>
                    <a:pt x="958" y="1962"/>
                  </a:cubicBezTo>
                  <a:cubicBezTo>
                    <a:pt x="1135" y="2044"/>
                    <a:pt x="1350" y="2104"/>
                    <a:pt x="1598" y="2104"/>
                  </a:cubicBezTo>
                  <a:cubicBezTo>
                    <a:pt x="1862" y="2104"/>
                    <a:pt x="2164" y="2036"/>
                    <a:pt x="2499" y="1852"/>
                  </a:cubicBezTo>
                  <a:cubicBezTo>
                    <a:pt x="3056" y="1544"/>
                    <a:pt x="3198" y="706"/>
                    <a:pt x="3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63">
              <a:extLst>
                <a:ext uri="{FF2B5EF4-FFF2-40B4-BE49-F238E27FC236}">
                  <a16:creationId xmlns:a16="http://schemas.microsoft.com/office/drawing/2014/main" id="{FAA5C952-DDF0-482D-977A-72C72256EBF0}"/>
                </a:ext>
              </a:extLst>
            </p:cNvPr>
            <p:cNvSpPr/>
            <p:nvPr/>
          </p:nvSpPr>
          <p:spPr>
            <a:xfrm>
              <a:off x="6500002" y="966787"/>
              <a:ext cx="558992" cy="623389"/>
            </a:xfrm>
            <a:custGeom>
              <a:avLst/>
              <a:gdLst/>
              <a:ahLst/>
              <a:cxnLst/>
              <a:rect l="l" t="t" r="r" b="b"/>
              <a:pathLst>
                <a:path w="14149" h="15779" extrusionOk="0">
                  <a:moveTo>
                    <a:pt x="6329" y="0"/>
                  </a:moveTo>
                  <a:cubicBezTo>
                    <a:pt x="5743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2472" y="11913"/>
                  </a:lnTo>
                  <a:cubicBezTo>
                    <a:pt x="3254" y="14280"/>
                    <a:pt x="5455" y="15779"/>
                    <a:pt x="7819" y="15779"/>
                  </a:cubicBezTo>
                  <a:cubicBezTo>
                    <a:pt x="8406" y="15779"/>
                    <a:pt x="9003" y="15686"/>
                    <a:pt x="9591" y="15492"/>
                  </a:cubicBezTo>
                  <a:cubicBezTo>
                    <a:pt x="12546" y="14515"/>
                    <a:pt x="14149" y="11327"/>
                    <a:pt x="13172" y="8372"/>
                  </a:cubicBezTo>
                  <a:lnTo>
                    <a:pt x="12425" y="6119"/>
                  </a:lnTo>
                  <a:lnTo>
                    <a:pt x="11679" y="3865"/>
                  </a:lnTo>
                  <a:cubicBezTo>
                    <a:pt x="10895" y="1499"/>
                    <a:pt x="8693" y="0"/>
                    <a:pt x="6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63">
              <a:extLst>
                <a:ext uri="{FF2B5EF4-FFF2-40B4-BE49-F238E27FC236}">
                  <a16:creationId xmlns:a16="http://schemas.microsoft.com/office/drawing/2014/main" id="{650679B3-8034-4FFF-B540-C627D0D0FE5C}"/>
                </a:ext>
              </a:extLst>
            </p:cNvPr>
            <p:cNvSpPr/>
            <p:nvPr/>
          </p:nvSpPr>
          <p:spPr>
            <a:xfrm>
              <a:off x="6548201" y="1120629"/>
              <a:ext cx="450623" cy="311556"/>
            </a:xfrm>
            <a:custGeom>
              <a:avLst/>
              <a:gdLst/>
              <a:ahLst/>
              <a:cxnLst/>
              <a:rect l="l" t="t" r="r" b="b"/>
              <a:pathLst>
                <a:path w="11406" h="7886" extrusionOk="0">
                  <a:moveTo>
                    <a:pt x="10471" y="0"/>
                  </a:moveTo>
                  <a:cubicBezTo>
                    <a:pt x="9737" y="160"/>
                    <a:pt x="9049" y="697"/>
                    <a:pt x="8889" y="1343"/>
                  </a:cubicBezTo>
                  <a:cubicBezTo>
                    <a:pt x="8146" y="2581"/>
                    <a:pt x="6320" y="4469"/>
                    <a:pt x="5330" y="4469"/>
                  </a:cubicBezTo>
                  <a:cubicBezTo>
                    <a:pt x="5095" y="4516"/>
                    <a:pt x="4867" y="4536"/>
                    <a:pt x="4647" y="4536"/>
                  </a:cubicBezTo>
                  <a:cubicBezTo>
                    <a:pt x="3318" y="4536"/>
                    <a:pt x="2238" y="3804"/>
                    <a:pt x="1211" y="3804"/>
                  </a:cubicBezTo>
                  <a:cubicBezTo>
                    <a:pt x="803" y="3804"/>
                    <a:pt x="404" y="3919"/>
                    <a:pt x="0" y="4242"/>
                  </a:cubicBezTo>
                  <a:lnTo>
                    <a:pt x="507" y="5767"/>
                  </a:lnTo>
                  <a:lnTo>
                    <a:pt x="1108" y="7585"/>
                  </a:lnTo>
                  <a:cubicBezTo>
                    <a:pt x="1607" y="7737"/>
                    <a:pt x="2367" y="7885"/>
                    <a:pt x="3171" y="7885"/>
                  </a:cubicBezTo>
                  <a:cubicBezTo>
                    <a:pt x="4411" y="7885"/>
                    <a:pt x="5757" y="7532"/>
                    <a:pt x="6416" y="6293"/>
                  </a:cubicBezTo>
                  <a:cubicBezTo>
                    <a:pt x="6872" y="6445"/>
                    <a:pt x="7302" y="6515"/>
                    <a:pt x="7704" y="6515"/>
                  </a:cubicBezTo>
                  <a:cubicBezTo>
                    <a:pt x="9716" y="6515"/>
                    <a:pt x="11026" y="4764"/>
                    <a:pt x="11405" y="2820"/>
                  </a:cubicBezTo>
                  <a:lnTo>
                    <a:pt x="11207" y="2227"/>
                  </a:lnTo>
                  <a:lnTo>
                    <a:pt x="10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63">
              <a:extLst>
                <a:ext uri="{FF2B5EF4-FFF2-40B4-BE49-F238E27FC236}">
                  <a16:creationId xmlns:a16="http://schemas.microsoft.com/office/drawing/2014/main" id="{7AFBF89D-ED4E-45F5-9053-0AD8FE70ECCA}"/>
                </a:ext>
              </a:extLst>
            </p:cNvPr>
            <p:cNvSpPr/>
            <p:nvPr/>
          </p:nvSpPr>
          <p:spPr>
            <a:xfrm>
              <a:off x="6500002" y="966787"/>
              <a:ext cx="501390" cy="396853"/>
            </a:xfrm>
            <a:custGeom>
              <a:avLst/>
              <a:gdLst/>
              <a:ahLst/>
              <a:cxnLst/>
              <a:rect l="l" t="t" r="r" b="b"/>
              <a:pathLst>
                <a:path w="12691" h="10045" extrusionOk="0">
                  <a:moveTo>
                    <a:pt x="6330" y="0"/>
                  </a:moveTo>
                  <a:cubicBezTo>
                    <a:pt x="5744" y="0"/>
                    <a:pt x="5147" y="92"/>
                    <a:pt x="4560" y="286"/>
                  </a:cubicBezTo>
                  <a:cubicBezTo>
                    <a:pt x="1603" y="1263"/>
                    <a:pt x="1" y="4453"/>
                    <a:pt x="979" y="7407"/>
                  </a:cubicBezTo>
                  <a:lnTo>
                    <a:pt x="1727" y="9659"/>
                  </a:lnTo>
                  <a:lnTo>
                    <a:pt x="1854" y="10044"/>
                  </a:lnTo>
                  <a:cubicBezTo>
                    <a:pt x="4030" y="8767"/>
                    <a:pt x="5408" y="6433"/>
                    <a:pt x="5408" y="3752"/>
                  </a:cubicBezTo>
                  <a:cubicBezTo>
                    <a:pt x="6867" y="5757"/>
                    <a:pt x="9398" y="6956"/>
                    <a:pt x="11918" y="6956"/>
                  </a:cubicBezTo>
                  <a:cubicBezTo>
                    <a:pt x="12176" y="6956"/>
                    <a:pt x="12434" y="6944"/>
                    <a:pt x="12691" y="6918"/>
                  </a:cubicBezTo>
                  <a:lnTo>
                    <a:pt x="12425" y="6121"/>
                  </a:lnTo>
                  <a:lnTo>
                    <a:pt x="11679" y="3867"/>
                  </a:lnTo>
                  <a:cubicBezTo>
                    <a:pt x="10895" y="1499"/>
                    <a:pt x="8694" y="0"/>
                    <a:pt x="63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63">
              <a:extLst>
                <a:ext uri="{FF2B5EF4-FFF2-40B4-BE49-F238E27FC236}">
                  <a16:creationId xmlns:a16="http://schemas.microsoft.com/office/drawing/2014/main" id="{368B2D46-8FD9-4305-AAAA-10A146A0A46B}"/>
                </a:ext>
              </a:extLst>
            </p:cNvPr>
            <p:cNvSpPr/>
            <p:nvPr/>
          </p:nvSpPr>
          <p:spPr>
            <a:xfrm>
              <a:off x="6594030" y="1346256"/>
              <a:ext cx="166287" cy="52189"/>
            </a:xfrm>
            <a:custGeom>
              <a:avLst/>
              <a:gdLst/>
              <a:ahLst/>
              <a:cxnLst/>
              <a:rect l="l" t="t" r="r" b="b"/>
              <a:pathLst>
                <a:path w="4209" h="1321" extrusionOk="0">
                  <a:moveTo>
                    <a:pt x="222" y="0"/>
                  </a:moveTo>
                  <a:cubicBezTo>
                    <a:pt x="88" y="0"/>
                    <a:pt x="1" y="163"/>
                    <a:pt x="86" y="262"/>
                  </a:cubicBezTo>
                  <a:cubicBezTo>
                    <a:pt x="566" y="819"/>
                    <a:pt x="1254" y="1183"/>
                    <a:pt x="2020" y="1289"/>
                  </a:cubicBezTo>
                  <a:cubicBezTo>
                    <a:pt x="2167" y="1310"/>
                    <a:pt x="2314" y="1320"/>
                    <a:pt x="2461" y="1320"/>
                  </a:cubicBezTo>
                  <a:cubicBezTo>
                    <a:pt x="3038" y="1320"/>
                    <a:pt x="3608" y="1159"/>
                    <a:pt x="4102" y="852"/>
                  </a:cubicBezTo>
                  <a:cubicBezTo>
                    <a:pt x="4208" y="786"/>
                    <a:pt x="4183" y="613"/>
                    <a:pt x="4060" y="578"/>
                  </a:cubicBezTo>
                  <a:cubicBezTo>
                    <a:pt x="2810" y="237"/>
                    <a:pt x="1523" y="43"/>
                    <a:pt x="227" y="0"/>
                  </a:cubicBezTo>
                  <a:cubicBezTo>
                    <a:pt x="225" y="0"/>
                    <a:pt x="22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63">
              <a:extLst>
                <a:ext uri="{FF2B5EF4-FFF2-40B4-BE49-F238E27FC236}">
                  <a16:creationId xmlns:a16="http://schemas.microsoft.com/office/drawing/2014/main" id="{C9929DCD-AC58-42EA-B86A-BD8D1FF068AF}"/>
                </a:ext>
              </a:extLst>
            </p:cNvPr>
            <p:cNvSpPr/>
            <p:nvPr/>
          </p:nvSpPr>
          <p:spPr>
            <a:xfrm>
              <a:off x="6823173" y="1230736"/>
              <a:ext cx="119273" cy="123105"/>
            </a:xfrm>
            <a:custGeom>
              <a:avLst/>
              <a:gdLst/>
              <a:ahLst/>
              <a:cxnLst/>
              <a:rect l="l" t="t" r="r" b="b"/>
              <a:pathLst>
                <a:path w="3019" h="3116" extrusionOk="0">
                  <a:moveTo>
                    <a:pt x="2847" y="0"/>
                  </a:moveTo>
                  <a:cubicBezTo>
                    <a:pt x="2809" y="0"/>
                    <a:pt x="2772" y="12"/>
                    <a:pt x="2740" y="39"/>
                  </a:cubicBezTo>
                  <a:cubicBezTo>
                    <a:pt x="1745" y="879"/>
                    <a:pt x="851" y="1830"/>
                    <a:pt x="75" y="2874"/>
                  </a:cubicBezTo>
                  <a:cubicBezTo>
                    <a:pt x="1" y="2972"/>
                    <a:pt x="77" y="3116"/>
                    <a:pt x="194" y="3116"/>
                  </a:cubicBezTo>
                  <a:cubicBezTo>
                    <a:pt x="199" y="3116"/>
                    <a:pt x="204" y="3116"/>
                    <a:pt x="209" y="3115"/>
                  </a:cubicBezTo>
                  <a:cubicBezTo>
                    <a:pt x="941" y="3032"/>
                    <a:pt x="1621" y="2697"/>
                    <a:pt x="2132" y="2165"/>
                  </a:cubicBezTo>
                  <a:cubicBezTo>
                    <a:pt x="2675" y="1607"/>
                    <a:pt x="2993" y="892"/>
                    <a:pt x="3016" y="156"/>
                  </a:cubicBezTo>
                  <a:cubicBezTo>
                    <a:pt x="3019" y="65"/>
                    <a:pt x="2934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63">
              <a:extLst>
                <a:ext uri="{FF2B5EF4-FFF2-40B4-BE49-F238E27FC236}">
                  <a16:creationId xmlns:a16="http://schemas.microsoft.com/office/drawing/2014/main" id="{C2198BE2-58A7-4355-A475-0C480BB19276}"/>
                </a:ext>
              </a:extLst>
            </p:cNvPr>
            <p:cNvSpPr/>
            <p:nvPr/>
          </p:nvSpPr>
          <p:spPr>
            <a:xfrm>
              <a:off x="6795518" y="1446052"/>
              <a:ext cx="89840" cy="87549"/>
            </a:xfrm>
            <a:custGeom>
              <a:avLst/>
              <a:gdLst/>
              <a:ahLst/>
              <a:cxnLst/>
              <a:rect l="l" t="t" r="r" b="b"/>
              <a:pathLst>
                <a:path w="2274" h="2216" extrusionOk="0">
                  <a:moveTo>
                    <a:pt x="1140" y="1"/>
                  </a:moveTo>
                  <a:cubicBezTo>
                    <a:pt x="721" y="1"/>
                    <a:pt x="327" y="241"/>
                    <a:pt x="141" y="635"/>
                  </a:cubicBezTo>
                  <a:cubicBezTo>
                    <a:pt x="16" y="901"/>
                    <a:pt x="0" y="1205"/>
                    <a:pt x="100" y="1483"/>
                  </a:cubicBezTo>
                  <a:cubicBezTo>
                    <a:pt x="259" y="1927"/>
                    <a:pt x="680" y="2216"/>
                    <a:pt x="1141" y="2216"/>
                  </a:cubicBezTo>
                  <a:cubicBezTo>
                    <a:pt x="1195" y="2216"/>
                    <a:pt x="1251" y="2211"/>
                    <a:pt x="1306" y="2203"/>
                  </a:cubicBezTo>
                  <a:cubicBezTo>
                    <a:pt x="1828" y="2126"/>
                    <a:pt x="2223" y="1689"/>
                    <a:pt x="2248" y="1161"/>
                  </a:cubicBezTo>
                  <a:cubicBezTo>
                    <a:pt x="2273" y="633"/>
                    <a:pt x="1923" y="161"/>
                    <a:pt x="1410" y="34"/>
                  </a:cubicBezTo>
                  <a:cubicBezTo>
                    <a:pt x="1320" y="12"/>
                    <a:pt x="1230" y="1"/>
                    <a:pt x="1140" y="1"/>
                  </a:cubicBezTo>
                  <a:close/>
                </a:path>
              </a:pathLst>
            </a:custGeom>
            <a:solidFill>
              <a:srgbClr val="EE8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63">
              <a:extLst>
                <a:ext uri="{FF2B5EF4-FFF2-40B4-BE49-F238E27FC236}">
                  <a16:creationId xmlns:a16="http://schemas.microsoft.com/office/drawing/2014/main" id="{315E1118-68D6-43F7-B760-7F964E9E7591}"/>
                </a:ext>
              </a:extLst>
            </p:cNvPr>
            <p:cNvSpPr/>
            <p:nvPr/>
          </p:nvSpPr>
          <p:spPr>
            <a:xfrm>
              <a:off x="6749097" y="1415473"/>
              <a:ext cx="169290" cy="87667"/>
            </a:xfrm>
            <a:custGeom>
              <a:avLst/>
              <a:gdLst/>
              <a:ahLst/>
              <a:cxnLst/>
              <a:rect l="l" t="t" r="r" b="b"/>
              <a:pathLst>
                <a:path w="4285" h="2219" extrusionOk="0">
                  <a:moveTo>
                    <a:pt x="4061" y="1"/>
                  </a:moveTo>
                  <a:cubicBezTo>
                    <a:pt x="3973" y="1"/>
                    <a:pt x="3892" y="58"/>
                    <a:pt x="3866" y="146"/>
                  </a:cubicBezTo>
                  <a:cubicBezTo>
                    <a:pt x="3660" y="858"/>
                    <a:pt x="3123" y="1428"/>
                    <a:pt x="2425" y="1679"/>
                  </a:cubicBezTo>
                  <a:cubicBezTo>
                    <a:pt x="2171" y="1770"/>
                    <a:pt x="1907" y="1814"/>
                    <a:pt x="1644" y="1814"/>
                  </a:cubicBezTo>
                  <a:cubicBezTo>
                    <a:pt x="1184" y="1814"/>
                    <a:pt x="727" y="1677"/>
                    <a:pt x="337" y="1411"/>
                  </a:cubicBezTo>
                  <a:cubicBezTo>
                    <a:pt x="303" y="1389"/>
                    <a:pt x="265" y="1379"/>
                    <a:pt x="228" y="1379"/>
                  </a:cubicBezTo>
                  <a:cubicBezTo>
                    <a:pt x="164" y="1379"/>
                    <a:pt x="101" y="1410"/>
                    <a:pt x="62" y="1467"/>
                  </a:cubicBezTo>
                  <a:cubicBezTo>
                    <a:pt x="0" y="1557"/>
                    <a:pt x="21" y="1681"/>
                    <a:pt x="110" y="1744"/>
                  </a:cubicBezTo>
                  <a:cubicBezTo>
                    <a:pt x="568" y="2057"/>
                    <a:pt x="1104" y="2218"/>
                    <a:pt x="1644" y="2218"/>
                  </a:cubicBezTo>
                  <a:cubicBezTo>
                    <a:pt x="1953" y="2218"/>
                    <a:pt x="2264" y="2165"/>
                    <a:pt x="2562" y="2058"/>
                  </a:cubicBezTo>
                  <a:lnTo>
                    <a:pt x="2562" y="2056"/>
                  </a:lnTo>
                  <a:cubicBezTo>
                    <a:pt x="2579" y="2051"/>
                    <a:pt x="2599" y="2043"/>
                    <a:pt x="2616" y="2035"/>
                  </a:cubicBezTo>
                  <a:cubicBezTo>
                    <a:pt x="2635" y="2029"/>
                    <a:pt x="2653" y="2022"/>
                    <a:pt x="2672" y="2014"/>
                  </a:cubicBezTo>
                  <a:cubicBezTo>
                    <a:pt x="3440" y="1702"/>
                    <a:pt x="4022" y="1055"/>
                    <a:pt x="4253" y="259"/>
                  </a:cubicBezTo>
                  <a:cubicBezTo>
                    <a:pt x="4284" y="151"/>
                    <a:pt x="4224" y="40"/>
                    <a:pt x="4117" y="9"/>
                  </a:cubicBezTo>
                  <a:cubicBezTo>
                    <a:pt x="4098" y="3"/>
                    <a:pt x="4079" y="1"/>
                    <a:pt x="4061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63">
              <a:extLst>
                <a:ext uri="{FF2B5EF4-FFF2-40B4-BE49-F238E27FC236}">
                  <a16:creationId xmlns:a16="http://schemas.microsoft.com/office/drawing/2014/main" id="{BC455CDE-6A6C-4F89-8536-7B528E9165DB}"/>
                </a:ext>
              </a:extLst>
            </p:cNvPr>
            <p:cNvSpPr/>
            <p:nvPr/>
          </p:nvSpPr>
          <p:spPr>
            <a:xfrm>
              <a:off x="6916214" y="597668"/>
              <a:ext cx="344979" cy="1141885"/>
            </a:xfrm>
            <a:custGeom>
              <a:avLst/>
              <a:gdLst/>
              <a:ahLst/>
              <a:cxnLst/>
              <a:rect l="l" t="t" r="r" b="b"/>
              <a:pathLst>
                <a:path w="8732" h="28903" extrusionOk="0">
                  <a:moveTo>
                    <a:pt x="3656" y="0"/>
                  </a:moveTo>
                  <a:cubicBezTo>
                    <a:pt x="3656" y="0"/>
                    <a:pt x="963" y="14"/>
                    <a:pt x="482" y="1287"/>
                  </a:cubicBezTo>
                  <a:cubicBezTo>
                    <a:pt x="0" y="2558"/>
                    <a:pt x="1287" y="3217"/>
                    <a:pt x="1287" y="3217"/>
                  </a:cubicBezTo>
                  <a:cubicBezTo>
                    <a:pt x="1287" y="3217"/>
                    <a:pt x="1206" y="3602"/>
                    <a:pt x="1368" y="4103"/>
                  </a:cubicBezTo>
                  <a:cubicBezTo>
                    <a:pt x="1477" y="4442"/>
                    <a:pt x="2262" y="4497"/>
                    <a:pt x="2762" y="4497"/>
                  </a:cubicBezTo>
                  <a:cubicBezTo>
                    <a:pt x="3004" y="4497"/>
                    <a:pt x="3178" y="4484"/>
                    <a:pt x="3178" y="4484"/>
                  </a:cubicBezTo>
                  <a:cubicBezTo>
                    <a:pt x="3178" y="4484"/>
                    <a:pt x="5956" y="13540"/>
                    <a:pt x="3937" y="20778"/>
                  </a:cubicBezTo>
                  <a:cubicBezTo>
                    <a:pt x="3321" y="22993"/>
                    <a:pt x="2855" y="25401"/>
                    <a:pt x="3681" y="27352"/>
                  </a:cubicBezTo>
                  <a:cubicBezTo>
                    <a:pt x="4053" y="28227"/>
                    <a:pt x="4889" y="28816"/>
                    <a:pt x="5835" y="28903"/>
                  </a:cubicBezTo>
                  <a:lnTo>
                    <a:pt x="5835" y="28901"/>
                  </a:lnTo>
                  <a:cubicBezTo>
                    <a:pt x="5835" y="28901"/>
                    <a:pt x="8732" y="27075"/>
                    <a:pt x="7955" y="18170"/>
                  </a:cubicBezTo>
                  <a:cubicBezTo>
                    <a:pt x="7318" y="10849"/>
                    <a:pt x="6025" y="3352"/>
                    <a:pt x="3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63">
              <a:extLst>
                <a:ext uri="{FF2B5EF4-FFF2-40B4-BE49-F238E27FC236}">
                  <a16:creationId xmlns:a16="http://schemas.microsoft.com/office/drawing/2014/main" id="{684A8A14-0EAE-4BC9-8CB0-23C3D70A07C7}"/>
                </a:ext>
              </a:extLst>
            </p:cNvPr>
            <p:cNvSpPr/>
            <p:nvPr/>
          </p:nvSpPr>
          <p:spPr>
            <a:xfrm>
              <a:off x="6718123" y="220297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63">
              <a:extLst>
                <a:ext uri="{FF2B5EF4-FFF2-40B4-BE49-F238E27FC236}">
                  <a16:creationId xmlns:a16="http://schemas.microsoft.com/office/drawing/2014/main" id="{482A9B1C-684B-4254-B3CD-D9579BC0C451}"/>
                </a:ext>
              </a:extLst>
            </p:cNvPr>
            <p:cNvSpPr/>
            <p:nvPr/>
          </p:nvSpPr>
          <p:spPr>
            <a:xfrm>
              <a:off x="6605724" y="2442471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63">
              <a:extLst>
                <a:ext uri="{FF2B5EF4-FFF2-40B4-BE49-F238E27FC236}">
                  <a16:creationId xmlns:a16="http://schemas.microsoft.com/office/drawing/2014/main" id="{D9815D1C-F8C2-43FB-A7BB-DF3A30CA0ABD}"/>
                </a:ext>
              </a:extLst>
            </p:cNvPr>
            <p:cNvSpPr/>
            <p:nvPr/>
          </p:nvSpPr>
          <p:spPr>
            <a:xfrm>
              <a:off x="7211769" y="2784685"/>
              <a:ext cx="25245" cy="19517"/>
            </a:xfrm>
            <a:custGeom>
              <a:avLst/>
              <a:gdLst/>
              <a:ahLst/>
              <a:cxnLst/>
              <a:rect l="l" t="t" r="r" b="b"/>
              <a:pathLst>
                <a:path w="639" h="494" extrusionOk="0">
                  <a:moveTo>
                    <a:pt x="320" y="0"/>
                  </a:moveTo>
                  <a:cubicBezTo>
                    <a:pt x="1" y="0"/>
                    <a:pt x="1" y="493"/>
                    <a:pt x="320" y="493"/>
                  </a:cubicBezTo>
                  <a:cubicBezTo>
                    <a:pt x="638" y="493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63">
              <a:extLst>
                <a:ext uri="{FF2B5EF4-FFF2-40B4-BE49-F238E27FC236}">
                  <a16:creationId xmlns:a16="http://schemas.microsoft.com/office/drawing/2014/main" id="{A72B5C68-FE2E-4CEB-AB5C-279486429613}"/>
                </a:ext>
              </a:extLst>
            </p:cNvPr>
            <p:cNvSpPr/>
            <p:nvPr/>
          </p:nvSpPr>
          <p:spPr>
            <a:xfrm>
              <a:off x="7079814" y="3244078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1"/>
                  </a:moveTo>
                  <a:cubicBezTo>
                    <a:pt x="0" y="1"/>
                    <a:pt x="0" y="496"/>
                    <a:pt x="318" y="496"/>
                  </a:cubicBezTo>
                  <a:cubicBezTo>
                    <a:pt x="638" y="496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63">
              <a:extLst>
                <a:ext uri="{FF2B5EF4-FFF2-40B4-BE49-F238E27FC236}">
                  <a16:creationId xmlns:a16="http://schemas.microsoft.com/office/drawing/2014/main" id="{B5FB87BB-BD98-4365-86F9-C64FA2AAD4BB}"/>
                </a:ext>
              </a:extLst>
            </p:cNvPr>
            <p:cNvSpPr/>
            <p:nvPr/>
          </p:nvSpPr>
          <p:spPr>
            <a:xfrm>
              <a:off x="6742539" y="2916640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0"/>
                  </a:moveTo>
                  <a:cubicBezTo>
                    <a:pt x="1" y="0"/>
                    <a:pt x="1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63">
              <a:extLst>
                <a:ext uri="{FF2B5EF4-FFF2-40B4-BE49-F238E27FC236}">
                  <a16:creationId xmlns:a16="http://schemas.microsoft.com/office/drawing/2014/main" id="{CA4BE6D4-D960-47AE-8300-E80999383B61}"/>
                </a:ext>
              </a:extLst>
            </p:cNvPr>
            <p:cNvSpPr/>
            <p:nvPr/>
          </p:nvSpPr>
          <p:spPr>
            <a:xfrm>
              <a:off x="6649617" y="3244078"/>
              <a:ext cx="25324" cy="19596"/>
            </a:xfrm>
            <a:custGeom>
              <a:avLst/>
              <a:gdLst/>
              <a:ahLst/>
              <a:cxnLst/>
              <a:rect l="l" t="t" r="r" b="b"/>
              <a:pathLst>
                <a:path w="641" h="496" extrusionOk="0">
                  <a:moveTo>
                    <a:pt x="320" y="1"/>
                  </a:moveTo>
                  <a:cubicBezTo>
                    <a:pt x="3" y="1"/>
                    <a:pt x="1" y="496"/>
                    <a:pt x="320" y="496"/>
                  </a:cubicBezTo>
                  <a:cubicBezTo>
                    <a:pt x="640" y="496"/>
                    <a:pt x="640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63">
              <a:extLst>
                <a:ext uri="{FF2B5EF4-FFF2-40B4-BE49-F238E27FC236}">
                  <a16:creationId xmlns:a16="http://schemas.microsoft.com/office/drawing/2014/main" id="{F6A58F54-E7BB-4BC2-8876-A28B593212C1}"/>
                </a:ext>
              </a:extLst>
            </p:cNvPr>
            <p:cNvSpPr/>
            <p:nvPr/>
          </p:nvSpPr>
          <p:spPr>
            <a:xfrm>
              <a:off x="7035842" y="3684033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63">
              <a:extLst>
                <a:ext uri="{FF2B5EF4-FFF2-40B4-BE49-F238E27FC236}">
                  <a16:creationId xmlns:a16="http://schemas.microsoft.com/office/drawing/2014/main" id="{E17F87CF-255D-478E-AEBA-0A24274436B3}"/>
                </a:ext>
              </a:extLst>
            </p:cNvPr>
            <p:cNvSpPr/>
            <p:nvPr/>
          </p:nvSpPr>
          <p:spPr>
            <a:xfrm>
              <a:off x="6742539" y="3884455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8" y="1"/>
                  </a:moveTo>
                  <a:cubicBezTo>
                    <a:pt x="1" y="1"/>
                    <a:pt x="1" y="496"/>
                    <a:pt x="318" y="496"/>
                  </a:cubicBezTo>
                  <a:cubicBezTo>
                    <a:pt x="638" y="496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63">
              <a:extLst>
                <a:ext uri="{FF2B5EF4-FFF2-40B4-BE49-F238E27FC236}">
                  <a16:creationId xmlns:a16="http://schemas.microsoft.com/office/drawing/2014/main" id="{15F54339-7728-4CB5-BCE1-315844B905EE}"/>
                </a:ext>
              </a:extLst>
            </p:cNvPr>
            <p:cNvSpPr/>
            <p:nvPr/>
          </p:nvSpPr>
          <p:spPr>
            <a:xfrm>
              <a:off x="6928303" y="413864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63">
              <a:extLst>
                <a:ext uri="{FF2B5EF4-FFF2-40B4-BE49-F238E27FC236}">
                  <a16:creationId xmlns:a16="http://schemas.microsoft.com/office/drawing/2014/main" id="{2926EFB9-9C53-40E2-ADB0-633D3F73E435}"/>
                </a:ext>
              </a:extLst>
            </p:cNvPr>
            <p:cNvSpPr/>
            <p:nvPr/>
          </p:nvSpPr>
          <p:spPr>
            <a:xfrm>
              <a:off x="7172657" y="3972438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63">
              <a:extLst>
                <a:ext uri="{FF2B5EF4-FFF2-40B4-BE49-F238E27FC236}">
                  <a16:creationId xmlns:a16="http://schemas.microsoft.com/office/drawing/2014/main" id="{7C272C0A-B512-4A04-BDB0-8444F3FD9BF8}"/>
                </a:ext>
              </a:extLst>
            </p:cNvPr>
            <p:cNvSpPr/>
            <p:nvPr/>
          </p:nvSpPr>
          <p:spPr>
            <a:xfrm>
              <a:off x="6718123" y="3723146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18" y="0"/>
                  </a:moveTo>
                  <a:cubicBezTo>
                    <a:pt x="0" y="0"/>
                    <a:pt x="0" y="495"/>
                    <a:pt x="318" y="495"/>
                  </a:cubicBezTo>
                  <a:cubicBezTo>
                    <a:pt x="638" y="495"/>
                    <a:pt x="638" y="0"/>
                    <a:pt x="31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63">
              <a:extLst>
                <a:ext uri="{FF2B5EF4-FFF2-40B4-BE49-F238E27FC236}">
                  <a16:creationId xmlns:a16="http://schemas.microsoft.com/office/drawing/2014/main" id="{FC0DD60F-2321-4D1B-A414-7BEC3844F38B}"/>
                </a:ext>
              </a:extLst>
            </p:cNvPr>
            <p:cNvSpPr/>
            <p:nvPr/>
          </p:nvSpPr>
          <p:spPr>
            <a:xfrm>
              <a:off x="6664314" y="2950814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20" y="0"/>
                  </a:moveTo>
                  <a:cubicBezTo>
                    <a:pt x="0" y="0"/>
                    <a:pt x="0" y="495"/>
                    <a:pt x="320" y="495"/>
                  </a:cubicBezTo>
                  <a:cubicBezTo>
                    <a:pt x="638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63">
              <a:extLst>
                <a:ext uri="{FF2B5EF4-FFF2-40B4-BE49-F238E27FC236}">
                  <a16:creationId xmlns:a16="http://schemas.microsoft.com/office/drawing/2014/main" id="{75D4111A-A950-48CC-B797-9BF82B188922}"/>
                </a:ext>
              </a:extLst>
            </p:cNvPr>
            <p:cNvSpPr/>
            <p:nvPr/>
          </p:nvSpPr>
          <p:spPr>
            <a:xfrm>
              <a:off x="6683870" y="2290959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20" y="0"/>
                  </a:moveTo>
                  <a:cubicBezTo>
                    <a:pt x="0" y="0"/>
                    <a:pt x="0" y="495"/>
                    <a:pt x="320" y="495"/>
                  </a:cubicBezTo>
                  <a:cubicBezTo>
                    <a:pt x="638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63">
              <a:extLst>
                <a:ext uri="{FF2B5EF4-FFF2-40B4-BE49-F238E27FC236}">
                  <a16:creationId xmlns:a16="http://schemas.microsoft.com/office/drawing/2014/main" id="{19DB8810-357C-4A68-965A-5460F9627079}"/>
                </a:ext>
              </a:extLst>
            </p:cNvPr>
            <p:cNvSpPr/>
            <p:nvPr/>
          </p:nvSpPr>
          <p:spPr>
            <a:xfrm>
              <a:off x="7397533" y="2266504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0" y="1"/>
                  </a:moveTo>
                  <a:cubicBezTo>
                    <a:pt x="0" y="1"/>
                    <a:pt x="0" y="496"/>
                    <a:pt x="320" y="496"/>
                  </a:cubicBezTo>
                  <a:cubicBezTo>
                    <a:pt x="638" y="496"/>
                    <a:pt x="638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63">
              <a:extLst>
                <a:ext uri="{FF2B5EF4-FFF2-40B4-BE49-F238E27FC236}">
                  <a16:creationId xmlns:a16="http://schemas.microsoft.com/office/drawing/2014/main" id="{2560E4DB-380E-46C0-8B7F-40A87CBE1FFA}"/>
                </a:ext>
              </a:extLst>
            </p:cNvPr>
            <p:cNvSpPr/>
            <p:nvPr/>
          </p:nvSpPr>
          <p:spPr>
            <a:xfrm>
              <a:off x="7368140" y="2584224"/>
              <a:ext cx="25324" cy="19596"/>
            </a:xfrm>
            <a:custGeom>
              <a:avLst/>
              <a:gdLst/>
              <a:ahLst/>
              <a:cxnLst/>
              <a:rect l="l" t="t" r="r" b="b"/>
              <a:pathLst>
                <a:path w="641" h="496" extrusionOk="0">
                  <a:moveTo>
                    <a:pt x="321" y="1"/>
                  </a:moveTo>
                  <a:cubicBezTo>
                    <a:pt x="3" y="1"/>
                    <a:pt x="1" y="496"/>
                    <a:pt x="321" y="496"/>
                  </a:cubicBezTo>
                  <a:cubicBezTo>
                    <a:pt x="640" y="496"/>
                    <a:pt x="640" y="1"/>
                    <a:pt x="321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63">
              <a:extLst>
                <a:ext uri="{FF2B5EF4-FFF2-40B4-BE49-F238E27FC236}">
                  <a16:creationId xmlns:a16="http://schemas.microsoft.com/office/drawing/2014/main" id="{0C47C5C9-E6CD-4CD6-972C-F757C8F9E050}"/>
                </a:ext>
              </a:extLst>
            </p:cNvPr>
            <p:cNvSpPr/>
            <p:nvPr/>
          </p:nvSpPr>
          <p:spPr>
            <a:xfrm>
              <a:off x="7299752" y="2222532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38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63">
              <a:extLst>
                <a:ext uri="{FF2B5EF4-FFF2-40B4-BE49-F238E27FC236}">
                  <a16:creationId xmlns:a16="http://schemas.microsoft.com/office/drawing/2014/main" id="{C6DD06BC-1088-4879-9577-C44D56BCDDCA}"/>
                </a:ext>
              </a:extLst>
            </p:cNvPr>
            <p:cNvSpPr/>
            <p:nvPr/>
          </p:nvSpPr>
          <p:spPr>
            <a:xfrm>
              <a:off x="7348663" y="3116982"/>
              <a:ext cx="25245" cy="19596"/>
            </a:xfrm>
            <a:custGeom>
              <a:avLst/>
              <a:gdLst/>
              <a:ahLst/>
              <a:cxnLst/>
              <a:rect l="l" t="t" r="r" b="b"/>
              <a:pathLst>
                <a:path w="639" h="496" extrusionOk="0">
                  <a:moveTo>
                    <a:pt x="319" y="1"/>
                  </a:moveTo>
                  <a:cubicBezTo>
                    <a:pt x="1" y="1"/>
                    <a:pt x="1" y="496"/>
                    <a:pt x="319" y="496"/>
                  </a:cubicBezTo>
                  <a:cubicBezTo>
                    <a:pt x="638" y="496"/>
                    <a:pt x="638" y="1"/>
                    <a:pt x="319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63">
              <a:extLst>
                <a:ext uri="{FF2B5EF4-FFF2-40B4-BE49-F238E27FC236}">
                  <a16:creationId xmlns:a16="http://schemas.microsoft.com/office/drawing/2014/main" id="{B70E3008-E0E4-4B25-82E6-B5E303566E40}"/>
                </a:ext>
              </a:extLst>
            </p:cNvPr>
            <p:cNvSpPr/>
            <p:nvPr/>
          </p:nvSpPr>
          <p:spPr>
            <a:xfrm>
              <a:off x="7118927" y="3058393"/>
              <a:ext cx="25245" cy="19517"/>
            </a:xfrm>
            <a:custGeom>
              <a:avLst/>
              <a:gdLst/>
              <a:ahLst/>
              <a:cxnLst/>
              <a:rect l="l" t="t" r="r" b="b"/>
              <a:pathLst>
                <a:path w="639" h="494" extrusionOk="0">
                  <a:moveTo>
                    <a:pt x="318" y="1"/>
                  </a:moveTo>
                  <a:cubicBezTo>
                    <a:pt x="1" y="1"/>
                    <a:pt x="1" y="494"/>
                    <a:pt x="318" y="494"/>
                  </a:cubicBezTo>
                  <a:cubicBezTo>
                    <a:pt x="638" y="494"/>
                    <a:pt x="638" y="1"/>
                    <a:pt x="31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2;p63">
              <a:extLst>
                <a:ext uri="{FF2B5EF4-FFF2-40B4-BE49-F238E27FC236}">
                  <a16:creationId xmlns:a16="http://schemas.microsoft.com/office/drawing/2014/main" id="{3E8DE170-A141-4D3A-A9D4-457753E134C8}"/>
                </a:ext>
              </a:extLst>
            </p:cNvPr>
            <p:cNvSpPr/>
            <p:nvPr/>
          </p:nvSpPr>
          <p:spPr>
            <a:xfrm>
              <a:off x="6600786" y="3928427"/>
              <a:ext cx="25206" cy="19596"/>
            </a:xfrm>
            <a:custGeom>
              <a:avLst/>
              <a:gdLst/>
              <a:ahLst/>
              <a:cxnLst/>
              <a:rect l="l" t="t" r="r" b="b"/>
              <a:pathLst>
                <a:path w="638" h="496" extrusionOk="0">
                  <a:moveTo>
                    <a:pt x="320" y="1"/>
                  </a:moveTo>
                  <a:cubicBezTo>
                    <a:pt x="0" y="1"/>
                    <a:pt x="0" y="496"/>
                    <a:pt x="320" y="496"/>
                  </a:cubicBezTo>
                  <a:cubicBezTo>
                    <a:pt x="638" y="496"/>
                    <a:pt x="638" y="1"/>
                    <a:pt x="32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3;p63">
              <a:extLst>
                <a:ext uri="{FF2B5EF4-FFF2-40B4-BE49-F238E27FC236}">
                  <a16:creationId xmlns:a16="http://schemas.microsoft.com/office/drawing/2014/main" id="{6A082590-D199-4718-AC15-7F9B1F67F9D3}"/>
                </a:ext>
              </a:extLst>
            </p:cNvPr>
            <p:cNvSpPr/>
            <p:nvPr/>
          </p:nvSpPr>
          <p:spPr>
            <a:xfrm>
              <a:off x="7297698" y="3747917"/>
              <a:ext cx="19596" cy="23823"/>
            </a:xfrm>
            <a:custGeom>
              <a:avLst/>
              <a:gdLst/>
              <a:ahLst/>
              <a:cxnLst/>
              <a:rect l="l" t="t" r="r" b="b"/>
              <a:pathLst>
                <a:path w="496" h="603" extrusionOk="0">
                  <a:moveTo>
                    <a:pt x="248" y="0"/>
                  </a:moveTo>
                  <a:cubicBezTo>
                    <a:pt x="124" y="0"/>
                    <a:pt x="0" y="80"/>
                    <a:pt x="0" y="240"/>
                  </a:cubicBezTo>
                  <a:lnTo>
                    <a:pt x="0" y="363"/>
                  </a:lnTo>
                  <a:cubicBezTo>
                    <a:pt x="0" y="522"/>
                    <a:pt x="124" y="602"/>
                    <a:pt x="248" y="602"/>
                  </a:cubicBezTo>
                  <a:cubicBezTo>
                    <a:pt x="372" y="602"/>
                    <a:pt x="495" y="523"/>
                    <a:pt x="495" y="363"/>
                  </a:cubicBezTo>
                  <a:lnTo>
                    <a:pt x="495" y="240"/>
                  </a:lnTo>
                  <a:cubicBezTo>
                    <a:pt x="495" y="80"/>
                    <a:pt x="371" y="0"/>
                    <a:pt x="24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4;p63">
              <a:extLst>
                <a:ext uri="{FF2B5EF4-FFF2-40B4-BE49-F238E27FC236}">
                  <a16:creationId xmlns:a16="http://schemas.microsoft.com/office/drawing/2014/main" id="{6DA91F3F-B56F-4C55-9163-0AFCD91DC6F5}"/>
                </a:ext>
              </a:extLst>
            </p:cNvPr>
            <p:cNvSpPr/>
            <p:nvPr/>
          </p:nvSpPr>
          <p:spPr>
            <a:xfrm>
              <a:off x="7260640" y="4045725"/>
              <a:ext cx="25285" cy="19596"/>
            </a:xfrm>
            <a:custGeom>
              <a:avLst/>
              <a:gdLst/>
              <a:ahLst/>
              <a:cxnLst/>
              <a:rect l="l" t="t" r="r" b="b"/>
              <a:pathLst>
                <a:path w="640" h="496" extrusionOk="0">
                  <a:moveTo>
                    <a:pt x="320" y="0"/>
                  </a:moveTo>
                  <a:cubicBezTo>
                    <a:pt x="2" y="0"/>
                    <a:pt x="0" y="495"/>
                    <a:pt x="320" y="495"/>
                  </a:cubicBezTo>
                  <a:cubicBezTo>
                    <a:pt x="640" y="495"/>
                    <a:pt x="640" y="0"/>
                    <a:pt x="320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5;p63">
              <a:extLst>
                <a:ext uri="{FF2B5EF4-FFF2-40B4-BE49-F238E27FC236}">
                  <a16:creationId xmlns:a16="http://schemas.microsoft.com/office/drawing/2014/main" id="{A6468E94-B690-4009-861C-2E21C8440459}"/>
                </a:ext>
              </a:extLst>
            </p:cNvPr>
            <p:cNvSpPr/>
            <p:nvPr/>
          </p:nvSpPr>
          <p:spPr>
            <a:xfrm>
              <a:off x="6739734" y="3029039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0" y="0"/>
                    <a:pt x="0" y="990"/>
                    <a:pt x="638" y="990"/>
                  </a:cubicBezTo>
                  <a:cubicBezTo>
                    <a:pt x="1275" y="990"/>
                    <a:pt x="1275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6;p63">
              <a:extLst>
                <a:ext uri="{FF2B5EF4-FFF2-40B4-BE49-F238E27FC236}">
                  <a16:creationId xmlns:a16="http://schemas.microsoft.com/office/drawing/2014/main" id="{4C7EC5F6-B9A8-4FBA-86A1-BC9F3E2309A0}"/>
                </a:ext>
              </a:extLst>
            </p:cNvPr>
            <p:cNvSpPr/>
            <p:nvPr/>
          </p:nvSpPr>
          <p:spPr>
            <a:xfrm>
              <a:off x="6632194" y="2159004"/>
              <a:ext cx="50412" cy="39073"/>
            </a:xfrm>
            <a:custGeom>
              <a:avLst/>
              <a:gdLst/>
              <a:ahLst/>
              <a:cxnLst/>
              <a:rect l="l" t="t" r="r" b="b"/>
              <a:pathLst>
                <a:path w="1276" h="989" extrusionOk="0">
                  <a:moveTo>
                    <a:pt x="638" y="0"/>
                  </a:moveTo>
                  <a:cubicBezTo>
                    <a:pt x="1" y="0"/>
                    <a:pt x="1" y="988"/>
                    <a:pt x="638" y="988"/>
                  </a:cubicBezTo>
                  <a:cubicBezTo>
                    <a:pt x="1276" y="988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7;p63">
              <a:extLst>
                <a:ext uri="{FF2B5EF4-FFF2-40B4-BE49-F238E27FC236}">
                  <a16:creationId xmlns:a16="http://schemas.microsoft.com/office/drawing/2014/main" id="{5BDD8A04-CE57-446B-A787-24919793D5AC}"/>
                </a:ext>
              </a:extLst>
            </p:cNvPr>
            <p:cNvSpPr/>
            <p:nvPr/>
          </p:nvSpPr>
          <p:spPr>
            <a:xfrm>
              <a:off x="7306745" y="2726016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0" y="0"/>
                    <a:pt x="0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8;p63">
              <a:extLst>
                <a:ext uri="{FF2B5EF4-FFF2-40B4-BE49-F238E27FC236}">
                  <a16:creationId xmlns:a16="http://schemas.microsoft.com/office/drawing/2014/main" id="{B34843D2-E0AB-4A7B-B026-6A1065293DBA}"/>
                </a:ext>
              </a:extLst>
            </p:cNvPr>
            <p:cNvSpPr/>
            <p:nvPr/>
          </p:nvSpPr>
          <p:spPr>
            <a:xfrm>
              <a:off x="6847273" y="3605769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1"/>
                  </a:moveTo>
                  <a:cubicBezTo>
                    <a:pt x="0" y="1"/>
                    <a:pt x="0" y="991"/>
                    <a:pt x="638" y="991"/>
                  </a:cubicBezTo>
                  <a:cubicBezTo>
                    <a:pt x="1275" y="991"/>
                    <a:pt x="1275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9;p63">
              <a:extLst>
                <a:ext uri="{FF2B5EF4-FFF2-40B4-BE49-F238E27FC236}">
                  <a16:creationId xmlns:a16="http://schemas.microsoft.com/office/drawing/2014/main" id="{07FC868E-6F07-4D89-803B-EC067CD6C12F}"/>
                </a:ext>
              </a:extLst>
            </p:cNvPr>
            <p:cNvSpPr/>
            <p:nvPr/>
          </p:nvSpPr>
          <p:spPr>
            <a:xfrm>
              <a:off x="6681065" y="4119090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38" y="0"/>
                  </a:moveTo>
                  <a:cubicBezTo>
                    <a:pt x="2" y="0"/>
                    <a:pt x="0" y="990"/>
                    <a:pt x="638" y="990"/>
                  </a:cubicBezTo>
                  <a:cubicBezTo>
                    <a:pt x="1275" y="990"/>
                    <a:pt x="1277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0;p63">
              <a:extLst>
                <a:ext uri="{FF2B5EF4-FFF2-40B4-BE49-F238E27FC236}">
                  <a16:creationId xmlns:a16="http://schemas.microsoft.com/office/drawing/2014/main" id="{ECB019FB-F228-44C3-8F9E-132CD287269F}"/>
                </a:ext>
              </a:extLst>
            </p:cNvPr>
            <p:cNvSpPr/>
            <p:nvPr/>
          </p:nvSpPr>
          <p:spPr>
            <a:xfrm>
              <a:off x="7047615" y="4319433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40" y="1"/>
                  </a:moveTo>
                  <a:cubicBezTo>
                    <a:pt x="3" y="1"/>
                    <a:pt x="1" y="991"/>
                    <a:pt x="640" y="991"/>
                  </a:cubicBezTo>
                  <a:cubicBezTo>
                    <a:pt x="1278" y="991"/>
                    <a:pt x="1278" y="1"/>
                    <a:pt x="64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91;p63">
              <a:extLst>
                <a:ext uri="{FF2B5EF4-FFF2-40B4-BE49-F238E27FC236}">
                  <a16:creationId xmlns:a16="http://schemas.microsoft.com/office/drawing/2014/main" id="{1BD10F69-B8C8-47AD-B81C-CC8C2426AED6}"/>
                </a:ext>
              </a:extLst>
            </p:cNvPr>
            <p:cNvSpPr/>
            <p:nvPr/>
          </p:nvSpPr>
          <p:spPr>
            <a:xfrm>
              <a:off x="7199206" y="4211933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1" y="0"/>
                    <a:pt x="1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92;p63">
              <a:extLst>
                <a:ext uri="{FF2B5EF4-FFF2-40B4-BE49-F238E27FC236}">
                  <a16:creationId xmlns:a16="http://schemas.microsoft.com/office/drawing/2014/main" id="{166B8800-6588-4C02-9FB2-1FE169B0F1B5}"/>
                </a:ext>
              </a:extLst>
            </p:cNvPr>
            <p:cNvSpPr/>
            <p:nvPr/>
          </p:nvSpPr>
          <p:spPr>
            <a:xfrm>
              <a:off x="7052475" y="3400528"/>
              <a:ext cx="50530" cy="39152"/>
            </a:xfrm>
            <a:custGeom>
              <a:avLst/>
              <a:gdLst/>
              <a:ahLst/>
              <a:cxnLst/>
              <a:rect l="l" t="t" r="r" b="b"/>
              <a:pathLst>
                <a:path w="1279" h="991" extrusionOk="0">
                  <a:moveTo>
                    <a:pt x="640" y="1"/>
                  </a:moveTo>
                  <a:cubicBezTo>
                    <a:pt x="3" y="1"/>
                    <a:pt x="1" y="991"/>
                    <a:pt x="640" y="991"/>
                  </a:cubicBezTo>
                  <a:cubicBezTo>
                    <a:pt x="1278" y="991"/>
                    <a:pt x="1278" y="1"/>
                    <a:pt x="640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3;p63">
              <a:extLst>
                <a:ext uri="{FF2B5EF4-FFF2-40B4-BE49-F238E27FC236}">
                  <a16:creationId xmlns:a16="http://schemas.microsoft.com/office/drawing/2014/main" id="{BC92C304-3FB8-4CD2-AFF6-531975EF4CAA}"/>
                </a:ext>
              </a:extLst>
            </p:cNvPr>
            <p:cNvSpPr/>
            <p:nvPr/>
          </p:nvSpPr>
          <p:spPr>
            <a:xfrm>
              <a:off x="6764149" y="1943926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1"/>
                  </a:moveTo>
                  <a:cubicBezTo>
                    <a:pt x="1" y="1"/>
                    <a:pt x="1" y="991"/>
                    <a:pt x="638" y="991"/>
                  </a:cubicBezTo>
                  <a:cubicBezTo>
                    <a:pt x="1276" y="991"/>
                    <a:pt x="1276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94;p63">
              <a:extLst>
                <a:ext uri="{FF2B5EF4-FFF2-40B4-BE49-F238E27FC236}">
                  <a16:creationId xmlns:a16="http://schemas.microsoft.com/office/drawing/2014/main" id="{5FA0A0E6-EB68-481A-934A-C5125262AF80}"/>
                </a:ext>
              </a:extLst>
            </p:cNvPr>
            <p:cNvSpPr/>
            <p:nvPr/>
          </p:nvSpPr>
          <p:spPr>
            <a:xfrm>
              <a:off x="7199206" y="1973240"/>
              <a:ext cx="50412" cy="39152"/>
            </a:xfrm>
            <a:custGeom>
              <a:avLst/>
              <a:gdLst/>
              <a:ahLst/>
              <a:cxnLst/>
              <a:rect l="l" t="t" r="r" b="b"/>
              <a:pathLst>
                <a:path w="1276" h="991" extrusionOk="0">
                  <a:moveTo>
                    <a:pt x="638" y="0"/>
                  </a:moveTo>
                  <a:cubicBezTo>
                    <a:pt x="1" y="0"/>
                    <a:pt x="1" y="990"/>
                    <a:pt x="638" y="990"/>
                  </a:cubicBezTo>
                  <a:cubicBezTo>
                    <a:pt x="1276" y="990"/>
                    <a:pt x="1276" y="0"/>
                    <a:pt x="638" y="0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95;p63">
              <a:extLst>
                <a:ext uri="{FF2B5EF4-FFF2-40B4-BE49-F238E27FC236}">
                  <a16:creationId xmlns:a16="http://schemas.microsoft.com/office/drawing/2014/main" id="{661C7E43-34AF-4BBB-B4FA-D07CFD890844}"/>
                </a:ext>
              </a:extLst>
            </p:cNvPr>
            <p:cNvSpPr/>
            <p:nvPr/>
          </p:nvSpPr>
          <p:spPr>
            <a:xfrm>
              <a:off x="7130739" y="2716179"/>
              <a:ext cx="50491" cy="39152"/>
            </a:xfrm>
            <a:custGeom>
              <a:avLst/>
              <a:gdLst/>
              <a:ahLst/>
              <a:cxnLst/>
              <a:rect l="l" t="t" r="r" b="b"/>
              <a:pathLst>
                <a:path w="1278" h="991" extrusionOk="0">
                  <a:moveTo>
                    <a:pt x="638" y="1"/>
                  </a:moveTo>
                  <a:cubicBezTo>
                    <a:pt x="2" y="1"/>
                    <a:pt x="0" y="991"/>
                    <a:pt x="638" y="991"/>
                  </a:cubicBezTo>
                  <a:cubicBezTo>
                    <a:pt x="1277" y="991"/>
                    <a:pt x="1277" y="1"/>
                    <a:pt x="638" y="1"/>
                  </a:cubicBezTo>
                  <a:close/>
                </a:path>
              </a:pathLst>
            </a:custGeom>
            <a:solidFill>
              <a:srgbClr val="D9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96;p63">
              <a:extLst>
                <a:ext uri="{FF2B5EF4-FFF2-40B4-BE49-F238E27FC236}">
                  <a16:creationId xmlns:a16="http://schemas.microsoft.com/office/drawing/2014/main" id="{F29AFD16-352B-40A9-87AF-6704957E9FA3}"/>
                </a:ext>
              </a:extLst>
            </p:cNvPr>
            <p:cNvSpPr/>
            <p:nvPr/>
          </p:nvSpPr>
          <p:spPr>
            <a:xfrm>
              <a:off x="6713619" y="412299"/>
              <a:ext cx="614618" cy="596919"/>
            </a:xfrm>
            <a:custGeom>
              <a:avLst/>
              <a:gdLst/>
              <a:ahLst/>
              <a:cxnLst/>
              <a:rect l="l" t="t" r="r" b="b"/>
              <a:pathLst>
                <a:path w="15557" h="15109" extrusionOk="0">
                  <a:moveTo>
                    <a:pt x="6526" y="1"/>
                  </a:moveTo>
                  <a:cubicBezTo>
                    <a:pt x="6428" y="1"/>
                    <a:pt x="6329" y="15"/>
                    <a:pt x="6232" y="44"/>
                  </a:cubicBezTo>
                  <a:cubicBezTo>
                    <a:pt x="5768" y="185"/>
                    <a:pt x="5469" y="634"/>
                    <a:pt x="5515" y="1117"/>
                  </a:cubicBezTo>
                  <a:cubicBezTo>
                    <a:pt x="5563" y="1599"/>
                    <a:pt x="5945" y="1980"/>
                    <a:pt x="6426" y="2028"/>
                  </a:cubicBezTo>
                  <a:cubicBezTo>
                    <a:pt x="6460" y="2032"/>
                    <a:pt x="6494" y="2033"/>
                    <a:pt x="6528" y="2033"/>
                  </a:cubicBezTo>
                  <a:cubicBezTo>
                    <a:pt x="6970" y="2033"/>
                    <a:pt x="7367" y="1743"/>
                    <a:pt x="7499" y="1312"/>
                  </a:cubicBezTo>
                  <a:cubicBezTo>
                    <a:pt x="7576" y="1054"/>
                    <a:pt x="7549" y="776"/>
                    <a:pt x="7422" y="539"/>
                  </a:cubicBezTo>
                  <a:cubicBezTo>
                    <a:pt x="7241" y="201"/>
                    <a:pt x="6893" y="1"/>
                    <a:pt x="6526" y="1"/>
                  </a:cubicBezTo>
                  <a:close/>
                  <a:moveTo>
                    <a:pt x="14496" y="5433"/>
                  </a:moveTo>
                  <a:cubicBezTo>
                    <a:pt x="14052" y="5433"/>
                    <a:pt x="13655" y="5723"/>
                    <a:pt x="13524" y="6154"/>
                  </a:cubicBezTo>
                  <a:cubicBezTo>
                    <a:pt x="13447" y="6410"/>
                    <a:pt x="13474" y="6690"/>
                    <a:pt x="13602" y="6927"/>
                  </a:cubicBezTo>
                  <a:cubicBezTo>
                    <a:pt x="13781" y="7265"/>
                    <a:pt x="14130" y="7465"/>
                    <a:pt x="14498" y="7465"/>
                  </a:cubicBezTo>
                  <a:cubicBezTo>
                    <a:pt x="14596" y="7465"/>
                    <a:pt x="14695" y="7451"/>
                    <a:pt x="14792" y="7422"/>
                  </a:cubicBezTo>
                  <a:cubicBezTo>
                    <a:pt x="15256" y="7281"/>
                    <a:pt x="15557" y="6832"/>
                    <a:pt x="15508" y="6349"/>
                  </a:cubicBezTo>
                  <a:cubicBezTo>
                    <a:pt x="15460" y="5867"/>
                    <a:pt x="15079" y="5484"/>
                    <a:pt x="14597" y="5438"/>
                  </a:cubicBezTo>
                  <a:cubicBezTo>
                    <a:pt x="14563" y="5434"/>
                    <a:pt x="14529" y="5433"/>
                    <a:pt x="14496" y="5433"/>
                  </a:cubicBezTo>
                  <a:close/>
                  <a:moveTo>
                    <a:pt x="1784" y="6390"/>
                  </a:moveTo>
                  <a:cubicBezTo>
                    <a:pt x="1761" y="6390"/>
                    <a:pt x="1738" y="6391"/>
                    <a:pt x="1715" y="6393"/>
                  </a:cubicBezTo>
                  <a:cubicBezTo>
                    <a:pt x="1386" y="6424"/>
                    <a:pt x="1124" y="6686"/>
                    <a:pt x="1091" y="7015"/>
                  </a:cubicBezTo>
                  <a:cubicBezTo>
                    <a:pt x="1060" y="7347"/>
                    <a:pt x="1264" y="7653"/>
                    <a:pt x="1582" y="7749"/>
                  </a:cubicBezTo>
                  <a:cubicBezTo>
                    <a:pt x="1649" y="7770"/>
                    <a:pt x="1719" y="7780"/>
                    <a:pt x="1788" y="7780"/>
                  </a:cubicBezTo>
                  <a:cubicBezTo>
                    <a:pt x="1900" y="7780"/>
                    <a:pt x="2011" y="7753"/>
                    <a:pt x="2112" y="7699"/>
                  </a:cubicBezTo>
                  <a:lnTo>
                    <a:pt x="2112" y="7697"/>
                  </a:lnTo>
                  <a:cubicBezTo>
                    <a:pt x="2405" y="7541"/>
                    <a:pt x="2545" y="7200"/>
                    <a:pt x="2449" y="6882"/>
                  </a:cubicBezTo>
                  <a:cubicBezTo>
                    <a:pt x="2359" y="6587"/>
                    <a:pt x="2088" y="6390"/>
                    <a:pt x="1784" y="6390"/>
                  </a:cubicBezTo>
                  <a:close/>
                  <a:moveTo>
                    <a:pt x="13454" y="8884"/>
                  </a:moveTo>
                  <a:cubicBezTo>
                    <a:pt x="13151" y="8884"/>
                    <a:pt x="12878" y="9083"/>
                    <a:pt x="12789" y="9379"/>
                  </a:cubicBezTo>
                  <a:cubicBezTo>
                    <a:pt x="12735" y="9554"/>
                    <a:pt x="12754" y="9745"/>
                    <a:pt x="12841" y="9908"/>
                  </a:cubicBezTo>
                  <a:cubicBezTo>
                    <a:pt x="12964" y="10139"/>
                    <a:pt x="13203" y="10276"/>
                    <a:pt x="13455" y="10276"/>
                  </a:cubicBezTo>
                  <a:cubicBezTo>
                    <a:pt x="13522" y="10276"/>
                    <a:pt x="13590" y="10266"/>
                    <a:pt x="13657" y="10245"/>
                  </a:cubicBezTo>
                  <a:cubicBezTo>
                    <a:pt x="13973" y="10149"/>
                    <a:pt x="14179" y="9843"/>
                    <a:pt x="14147" y="9512"/>
                  </a:cubicBezTo>
                  <a:cubicBezTo>
                    <a:pt x="14114" y="9182"/>
                    <a:pt x="13854" y="8920"/>
                    <a:pt x="13523" y="8888"/>
                  </a:cubicBezTo>
                  <a:cubicBezTo>
                    <a:pt x="13500" y="8885"/>
                    <a:pt x="13477" y="8884"/>
                    <a:pt x="13454" y="8884"/>
                  </a:cubicBezTo>
                  <a:close/>
                  <a:moveTo>
                    <a:pt x="1059" y="8645"/>
                  </a:moveTo>
                  <a:cubicBezTo>
                    <a:pt x="961" y="8645"/>
                    <a:pt x="861" y="8659"/>
                    <a:pt x="763" y="8689"/>
                  </a:cubicBezTo>
                  <a:cubicBezTo>
                    <a:pt x="301" y="8830"/>
                    <a:pt x="1" y="9279"/>
                    <a:pt x="49" y="9760"/>
                  </a:cubicBezTo>
                  <a:cubicBezTo>
                    <a:pt x="97" y="10244"/>
                    <a:pt x="478" y="10625"/>
                    <a:pt x="960" y="10671"/>
                  </a:cubicBezTo>
                  <a:cubicBezTo>
                    <a:pt x="994" y="10675"/>
                    <a:pt x="1027" y="10676"/>
                    <a:pt x="1061" y="10676"/>
                  </a:cubicBezTo>
                  <a:cubicBezTo>
                    <a:pt x="1503" y="10676"/>
                    <a:pt x="1900" y="10386"/>
                    <a:pt x="2031" y="9957"/>
                  </a:cubicBezTo>
                  <a:cubicBezTo>
                    <a:pt x="2110" y="9698"/>
                    <a:pt x="2081" y="9419"/>
                    <a:pt x="1954" y="9182"/>
                  </a:cubicBezTo>
                  <a:cubicBezTo>
                    <a:pt x="1774" y="8845"/>
                    <a:pt x="1426" y="8645"/>
                    <a:pt x="1059" y="8645"/>
                  </a:cubicBezTo>
                  <a:close/>
                  <a:moveTo>
                    <a:pt x="9497" y="1478"/>
                  </a:moveTo>
                  <a:cubicBezTo>
                    <a:pt x="9204" y="1478"/>
                    <a:pt x="8933" y="1664"/>
                    <a:pt x="8838" y="1955"/>
                  </a:cubicBezTo>
                  <a:cubicBezTo>
                    <a:pt x="8782" y="2125"/>
                    <a:pt x="8794" y="2308"/>
                    <a:pt x="8871" y="2469"/>
                  </a:cubicBezTo>
                  <a:cubicBezTo>
                    <a:pt x="8650" y="2438"/>
                    <a:pt x="8428" y="2423"/>
                    <a:pt x="8206" y="2423"/>
                  </a:cubicBezTo>
                  <a:cubicBezTo>
                    <a:pt x="7946" y="2423"/>
                    <a:pt x="7687" y="2444"/>
                    <a:pt x="7430" y="2487"/>
                  </a:cubicBezTo>
                  <a:cubicBezTo>
                    <a:pt x="5953" y="2741"/>
                    <a:pt x="4687" y="3689"/>
                    <a:pt x="4028" y="5035"/>
                  </a:cubicBezTo>
                  <a:cubicBezTo>
                    <a:pt x="3370" y="6382"/>
                    <a:pt x="3397" y="7963"/>
                    <a:pt x="4103" y="9284"/>
                  </a:cubicBezTo>
                  <a:cubicBezTo>
                    <a:pt x="4329" y="9706"/>
                    <a:pt x="4616" y="10089"/>
                    <a:pt x="4957" y="10423"/>
                  </a:cubicBezTo>
                  <a:cubicBezTo>
                    <a:pt x="4922" y="10432"/>
                    <a:pt x="4887" y="10444"/>
                    <a:pt x="4855" y="10457"/>
                  </a:cubicBezTo>
                  <a:cubicBezTo>
                    <a:pt x="4820" y="10471"/>
                    <a:pt x="4787" y="10486"/>
                    <a:pt x="4754" y="10502"/>
                  </a:cubicBezTo>
                  <a:cubicBezTo>
                    <a:pt x="4042" y="10885"/>
                    <a:pt x="4038" y="11906"/>
                    <a:pt x="4751" y="12291"/>
                  </a:cubicBezTo>
                  <a:cubicBezTo>
                    <a:pt x="4908" y="12376"/>
                    <a:pt x="5073" y="12415"/>
                    <a:pt x="5233" y="12415"/>
                  </a:cubicBezTo>
                  <a:cubicBezTo>
                    <a:pt x="5796" y="12415"/>
                    <a:pt x="6301" y="11936"/>
                    <a:pt x="6245" y="11309"/>
                  </a:cubicBezTo>
                  <a:lnTo>
                    <a:pt x="6245" y="11309"/>
                  </a:lnTo>
                  <a:cubicBezTo>
                    <a:pt x="6731" y="11536"/>
                    <a:pt x="7253" y="11677"/>
                    <a:pt x="7788" y="11729"/>
                  </a:cubicBezTo>
                  <a:cubicBezTo>
                    <a:pt x="7932" y="11742"/>
                    <a:pt x="8076" y="11749"/>
                    <a:pt x="8220" y="11749"/>
                  </a:cubicBezTo>
                  <a:cubicBezTo>
                    <a:pt x="8618" y="11749"/>
                    <a:pt x="9017" y="11698"/>
                    <a:pt x="9404" y="11596"/>
                  </a:cubicBezTo>
                  <a:lnTo>
                    <a:pt x="9404" y="11596"/>
                  </a:lnTo>
                  <a:cubicBezTo>
                    <a:pt x="9381" y="11740"/>
                    <a:pt x="9379" y="11887"/>
                    <a:pt x="9400" y="12031"/>
                  </a:cubicBezTo>
                  <a:cubicBezTo>
                    <a:pt x="9424" y="12181"/>
                    <a:pt x="9472" y="12326"/>
                    <a:pt x="9543" y="12459"/>
                  </a:cubicBezTo>
                  <a:cubicBezTo>
                    <a:pt x="9788" y="12920"/>
                    <a:pt x="10261" y="13182"/>
                    <a:pt x="10749" y="13182"/>
                  </a:cubicBezTo>
                  <a:cubicBezTo>
                    <a:pt x="10967" y="13182"/>
                    <a:pt x="11187" y="13130"/>
                    <a:pt x="11392" y="13021"/>
                  </a:cubicBezTo>
                  <a:cubicBezTo>
                    <a:pt x="12057" y="12665"/>
                    <a:pt x="12309" y="11837"/>
                    <a:pt x="11953" y="11172"/>
                  </a:cubicBezTo>
                  <a:cubicBezTo>
                    <a:pt x="11881" y="11039"/>
                    <a:pt x="11787" y="10918"/>
                    <a:pt x="11675" y="10816"/>
                  </a:cubicBezTo>
                  <a:cubicBezTo>
                    <a:pt x="11567" y="10717"/>
                    <a:pt x="11444" y="10637"/>
                    <a:pt x="11311" y="10577"/>
                  </a:cubicBezTo>
                  <a:cubicBezTo>
                    <a:pt x="12532" y="9500"/>
                    <a:pt x="13103" y="7863"/>
                    <a:pt x="12816" y="6258"/>
                  </a:cubicBezTo>
                  <a:cubicBezTo>
                    <a:pt x="12527" y="4656"/>
                    <a:pt x="11421" y="3321"/>
                    <a:pt x="9901" y="2737"/>
                  </a:cubicBezTo>
                  <a:cubicBezTo>
                    <a:pt x="10038" y="2639"/>
                    <a:pt x="10134" y="2496"/>
                    <a:pt x="10173" y="2333"/>
                  </a:cubicBezTo>
                  <a:cubicBezTo>
                    <a:pt x="10258" y="1971"/>
                    <a:pt x="10044" y="1607"/>
                    <a:pt x="9686" y="1504"/>
                  </a:cubicBezTo>
                  <a:cubicBezTo>
                    <a:pt x="9623" y="1487"/>
                    <a:pt x="9560" y="1478"/>
                    <a:pt x="9497" y="1478"/>
                  </a:cubicBezTo>
                  <a:close/>
                  <a:moveTo>
                    <a:pt x="5413" y="13180"/>
                  </a:moveTo>
                  <a:cubicBezTo>
                    <a:pt x="5347" y="13180"/>
                    <a:pt x="5279" y="13190"/>
                    <a:pt x="5213" y="13210"/>
                  </a:cubicBezTo>
                  <a:cubicBezTo>
                    <a:pt x="4895" y="13306"/>
                    <a:pt x="4689" y="13614"/>
                    <a:pt x="4722" y="13944"/>
                  </a:cubicBezTo>
                  <a:cubicBezTo>
                    <a:pt x="4754" y="14275"/>
                    <a:pt x="5016" y="14537"/>
                    <a:pt x="5346" y="14570"/>
                  </a:cubicBezTo>
                  <a:cubicBezTo>
                    <a:pt x="5368" y="14572"/>
                    <a:pt x="5390" y="14573"/>
                    <a:pt x="5412" y="14573"/>
                  </a:cubicBezTo>
                  <a:cubicBezTo>
                    <a:pt x="5717" y="14573"/>
                    <a:pt x="5990" y="14375"/>
                    <a:pt x="6080" y="14079"/>
                  </a:cubicBezTo>
                  <a:cubicBezTo>
                    <a:pt x="6134" y="13901"/>
                    <a:pt x="6114" y="13711"/>
                    <a:pt x="6028" y="13549"/>
                  </a:cubicBezTo>
                  <a:cubicBezTo>
                    <a:pt x="5904" y="13318"/>
                    <a:pt x="5664" y="13180"/>
                    <a:pt x="5413" y="13180"/>
                  </a:cubicBezTo>
                  <a:close/>
                  <a:moveTo>
                    <a:pt x="12136" y="13717"/>
                  </a:moveTo>
                  <a:cubicBezTo>
                    <a:pt x="12069" y="13717"/>
                    <a:pt x="12001" y="13727"/>
                    <a:pt x="11933" y="13747"/>
                  </a:cubicBezTo>
                  <a:cubicBezTo>
                    <a:pt x="11616" y="13844"/>
                    <a:pt x="11410" y="14150"/>
                    <a:pt x="11442" y="14481"/>
                  </a:cubicBezTo>
                  <a:cubicBezTo>
                    <a:pt x="11475" y="14811"/>
                    <a:pt x="11737" y="15073"/>
                    <a:pt x="12066" y="15105"/>
                  </a:cubicBezTo>
                  <a:cubicBezTo>
                    <a:pt x="12089" y="15108"/>
                    <a:pt x="12113" y="15109"/>
                    <a:pt x="12135" y="15109"/>
                  </a:cubicBezTo>
                  <a:cubicBezTo>
                    <a:pt x="12440" y="15109"/>
                    <a:pt x="12713" y="14910"/>
                    <a:pt x="12802" y="14614"/>
                  </a:cubicBezTo>
                  <a:cubicBezTo>
                    <a:pt x="12856" y="14439"/>
                    <a:pt x="12837" y="14248"/>
                    <a:pt x="12750" y="14086"/>
                  </a:cubicBezTo>
                  <a:lnTo>
                    <a:pt x="12750" y="14084"/>
                  </a:lnTo>
                  <a:cubicBezTo>
                    <a:pt x="12627" y="13853"/>
                    <a:pt x="12388" y="13717"/>
                    <a:pt x="12136" y="13717"/>
                  </a:cubicBezTo>
                  <a:close/>
                </a:path>
              </a:pathLst>
            </a:custGeom>
            <a:solidFill>
              <a:srgbClr val="E9D3FF">
                <a:alpha val="69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97;p63">
              <a:extLst>
                <a:ext uri="{FF2B5EF4-FFF2-40B4-BE49-F238E27FC236}">
                  <a16:creationId xmlns:a16="http://schemas.microsoft.com/office/drawing/2014/main" id="{D62027FE-718C-4F91-BF87-6C44179FF814}"/>
                </a:ext>
              </a:extLst>
            </p:cNvPr>
            <p:cNvSpPr/>
            <p:nvPr/>
          </p:nvSpPr>
          <p:spPr>
            <a:xfrm>
              <a:off x="6365005" y="4361587"/>
              <a:ext cx="1164602" cy="299269"/>
            </a:xfrm>
            <a:custGeom>
              <a:avLst/>
              <a:gdLst/>
              <a:ahLst/>
              <a:cxnLst/>
              <a:rect l="l" t="t" r="r" b="b"/>
              <a:pathLst>
                <a:path w="29478" h="7575" extrusionOk="0">
                  <a:moveTo>
                    <a:pt x="9216" y="1"/>
                  </a:moveTo>
                  <a:cubicBezTo>
                    <a:pt x="7220" y="1"/>
                    <a:pt x="5575" y="1490"/>
                    <a:pt x="5319" y="3416"/>
                  </a:cubicBezTo>
                  <a:cubicBezTo>
                    <a:pt x="4915" y="3162"/>
                    <a:pt x="4460" y="3037"/>
                    <a:pt x="4006" y="3037"/>
                  </a:cubicBezTo>
                  <a:cubicBezTo>
                    <a:pt x="3447" y="3037"/>
                    <a:pt x="2892" y="3226"/>
                    <a:pt x="2439" y="3599"/>
                  </a:cubicBezTo>
                  <a:cubicBezTo>
                    <a:pt x="1619" y="4273"/>
                    <a:pt x="1324" y="5398"/>
                    <a:pt x="1707" y="6390"/>
                  </a:cubicBezTo>
                  <a:cubicBezTo>
                    <a:pt x="1653" y="6384"/>
                    <a:pt x="1598" y="6380"/>
                    <a:pt x="1542" y="6380"/>
                  </a:cubicBezTo>
                  <a:cubicBezTo>
                    <a:pt x="815" y="6382"/>
                    <a:pt x="184" y="6874"/>
                    <a:pt x="1" y="7575"/>
                  </a:cubicBezTo>
                  <a:lnTo>
                    <a:pt x="29304" y="7575"/>
                  </a:lnTo>
                  <a:cubicBezTo>
                    <a:pt x="29477" y="6837"/>
                    <a:pt x="29242" y="6065"/>
                    <a:pt x="28686" y="5550"/>
                  </a:cubicBezTo>
                  <a:cubicBezTo>
                    <a:pt x="28291" y="5186"/>
                    <a:pt x="27780" y="4992"/>
                    <a:pt x="27258" y="4992"/>
                  </a:cubicBezTo>
                  <a:cubicBezTo>
                    <a:pt x="27044" y="4992"/>
                    <a:pt x="26827" y="5024"/>
                    <a:pt x="26617" y="5092"/>
                  </a:cubicBezTo>
                  <a:cubicBezTo>
                    <a:pt x="26603" y="2852"/>
                    <a:pt x="24783" y="1039"/>
                    <a:pt x="22539" y="1039"/>
                  </a:cubicBezTo>
                  <a:cubicBezTo>
                    <a:pt x="20750" y="1039"/>
                    <a:pt x="19170" y="2204"/>
                    <a:pt x="18641" y="3913"/>
                  </a:cubicBezTo>
                  <a:cubicBezTo>
                    <a:pt x="18301" y="3784"/>
                    <a:pt x="17946" y="3721"/>
                    <a:pt x="17594" y="3721"/>
                  </a:cubicBezTo>
                  <a:cubicBezTo>
                    <a:pt x="16929" y="3721"/>
                    <a:pt x="16272" y="3946"/>
                    <a:pt x="15738" y="4377"/>
                  </a:cubicBezTo>
                  <a:cubicBezTo>
                    <a:pt x="15340" y="3730"/>
                    <a:pt x="14643" y="3362"/>
                    <a:pt x="13921" y="3362"/>
                  </a:cubicBezTo>
                  <a:cubicBezTo>
                    <a:pt x="13656" y="3362"/>
                    <a:pt x="13388" y="3411"/>
                    <a:pt x="13130" y="3514"/>
                  </a:cubicBezTo>
                  <a:cubicBezTo>
                    <a:pt x="12912" y="1515"/>
                    <a:pt x="11227" y="1"/>
                    <a:pt x="9216" y="1"/>
                  </a:cubicBezTo>
                  <a:close/>
                </a:path>
              </a:pathLst>
            </a:custGeom>
            <a:solidFill>
              <a:srgbClr val="E9D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706;p59">
            <a:extLst>
              <a:ext uri="{FF2B5EF4-FFF2-40B4-BE49-F238E27FC236}">
                <a16:creationId xmlns:a16="http://schemas.microsoft.com/office/drawing/2014/main" id="{E4160135-5F51-4819-9E1E-A92F23F60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920" y="1917093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Google Shape;545;p28">
            <a:extLst>
              <a:ext uri="{FF2B5EF4-FFF2-40B4-BE49-F238E27FC236}">
                <a16:creationId xmlns:a16="http://schemas.microsoft.com/office/drawing/2014/main" id="{9186C2BB-94C5-448A-9AE0-D17B091D0175}"/>
              </a:ext>
            </a:extLst>
          </p:cNvPr>
          <p:cNvSpPr txBox="1">
            <a:spLocks/>
          </p:cNvSpPr>
          <p:nvPr/>
        </p:nvSpPr>
        <p:spPr>
          <a:xfrm>
            <a:off x="120907" y="2839259"/>
            <a:ext cx="4711800" cy="67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Школьные принадлежности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98B926-FBD4-44A0-9018-5BEF917A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2" y="427495"/>
            <a:ext cx="1122466" cy="9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F2290C-CC5D-49A0-AC44-7F5E8EF3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58" y="691786"/>
            <a:ext cx="1135745" cy="5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7A5D38-92E9-41BA-BF21-235884DB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9" y="3094932"/>
            <a:ext cx="1029800" cy="8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d Book PNG Clipart - Best WEB Clipart">
            <a:extLst>
              <a:ext uri="{FF2B5EF4-FFF2-40B4-BE49-F238E27FC236}">
                <a16:creationId xmlns:a16="http://schemas.microsoft.com/office/drawing/2014/main" id="{8C8FFBD2-4ACE-46B1-9D12-BD53BB65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0" y="627730"/>
            <a:ext cx="1241040" cy="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D6D552-E61A-41CB-A30E-41A81740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95" y="691786"/>
            <a:ext cx="1389471" cy="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8018F4-D1DF-4D55-92D6-606C078E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02" y="2521683"/>
            <a:ext cx="1077073" cy="14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6E4D90A-3B30-45B6-8450-171C79DE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0" b="97388" l="556" r="98333">
                        <a14:foregroundMark x1="74028" y1="9888" x2="79306" y2="19030"/>
                        <a14:foregroundMark x1="80278" y1="22948" x2="82639" y2="66045"/>
                        <a14:foregroundMark x1="79444" y1="48134" x2="79722" y2="72948"/>
                        <a14:foregroundMark x1="81111" y1="68843" x2="82083" y2="8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" y="2647510"/>
            <a:ext cx="1764546" cy="13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F6BA3B7-754C-4A31-A8C9-996AD8CA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5" y="3201795"/>
            <a:ext cx="2182157" cy="7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02E32E00-EB1C-462B-AADF-38872CFB5497}"/>
              </a:ext>
            </a:extLst>
          </p:cNvPr>
          <p:cNvSpPr/>
          <p:nvPr/>
        </p:nvSpPr>
        <p:spPr>
          <a:xfrm>
            <a:off x="210075" y="1603884"/>
            <a:ext cx="24256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 простой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8C4A7B0-379C-4BDB-834C-7672745893CA}"/>
              </a:ext>
            </a:extLst>
          </p:cNvPr>
          <p:cNvSpPr/>
          <p:nvPr/>
        </p:nvSpPr>
        <p:spPr>
          <a:xfrm>
            <a:off x="2546991" y="1603884"/>
            <a:ext cx="20072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Ластик/резинка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621CAE0-6A3F-4A41-B96E-B5010288DDAE}"/>
              </a:ext>
            </a:extLst>
          </p:cNvPr>
          <p:cNvSpPr/>
          <p:nvPr/>
        </p:nvSpPr>
        <p:spPr>
          <a:xfrm>
            <a:off x="5320618" y="1668832"/>
            <a:ext cx="11288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тетрадь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3A0A284-3A6E-492C-A360-F24DA9E638A9}"/>
              </a:ext>
            </a:extLst>
          </p:cNvPr>
          <p:cNvSpPr/>
          <p:nvPr/>
        </p:nvSpPr>
        <p:spPr>
          <a:xfrm>
            <a:off x="7570256" y="1720316"/>
            <a:ext cx="8162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книга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9C7BD70-398C-4EE9-9449-6CB624BEACCD}"/>
              </a:ext>
            </a:extLst>
          </p:cNvPr>
          <p:cNvSpPr/>
          <p:nvPr/>
        </p:nvSpPr>
        <p:spPr>
          <a:xfrm>
            <a:off x="973102" y="4093183"/>
            <a:ext cx="8996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пенал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FD51885-B5DE-44E0-AB2A-D9E0AFEF0EA1}"/>
              </a:ext>
            </a:extLst>
          </p:cNvPr>
          <p:cNvSpPr/>
          <p:nvPr/>
        </p:nvSpPr>
        <p:spPr>
          <a:xfrm>
            <a:off x="3097899" y="4080009"/>
            <a:ext cx="11240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точилка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5232A62-7A31-47EE-837D-7916606B66F4}"/>
              </a:ext>
            </a:extLst>
          </p:cNvPr>
          <p:cNvSpPr/>
          <p:nvPr/>
        </p:nvSpPr>
        <p:spPr>
          <a:xfrm>
            <a:off x="4732671" y="4093183"/>
            <a:ext cx="2140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Авторучка/ручка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2C5C5568-67C1-44E3-B3E7-F22621A350F5}"/>
              </a:ext>
            </a:extLst>
          </p:cNvPr>
          <p:cNvSpPr/>
          <p:nvPr/>
        </p:nvSpPr>
        <p:spPr>
          <a:xfrm>
            <a:off x="7301753" y="4082424"/>
            <a:ext cx="1157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линейка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6E782C-3824-461A-AE7B-C93DE032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739045"/>
            <a:ext cx="1006456" cy="8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053B7-99AD-4581-87FC-19213552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2" y="525810"/>
            <a:ext cx="1067047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535C9B1-2A37-4BC8-99F6-069C83EA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2" y="525810"/>
            <a:ext cx="779942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0621A88-E688-43A4-8502-D17A72C1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2932386"/>
            <a:ext cx="1161576" cy="95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7AB5BB3-220E-47DF-982F-47FBB155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60" y="2880619"/>
            <a:ext cx="1121968" cy="14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77EE6-F95D-452E-A01F-E162EE84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8" y="2946135"/>
            <a:ext cx="1033773" cy="112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CAA95-23D6-4A3D-BFAE-D98291D36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0" b="98621" l="300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059" y="2880619"/>
            <a:ext cx="1029225" cy="99491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C784644-8B7D-4CDB-A1E3-93B216ADC0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457" y="2748699"/>
            <a:ext cx="890376" cy="120810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3749D03-35EA-406A-83CE-824FE98E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88" y="470194"/>
            <a:ext cx="969725" cy="1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C2B17C1-031A-411D-953D-CC50A0B1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04" y="606556"/>
            <a:ext cx="571159" cy="12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38A3CFA1-4A51-46CE-9657-661069D38B16}"/>
              </a:ext>
            </a:extLst>
          </p:cNvPr>
          <p:cNvSpPr/>
          <p:nvPr/>
        </p:nvSpPr>
        <p:spPr>
          <a:xfrm>
            <a:off x="613970" y="1646289"/>
            <a:ext cx="9653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краски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2911AB3-62B1-4E1D-A088-93A7C74E6A50}"/>
              </a:ext>
            </a:extLst>
          </p:cNvPr>
          <p:cNvSpPr/>
          <p:nvPr/>
        </p:nvSpPr>
        <p:spPr>
          <a:xfrm>
            <a:off x="2636053" y="1646289"/>
            <a:ext cx="10150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бумага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908C5ED-3377-49A7-A9CE-ACA5A1906BC6}"/>
              </a:ext>
            </a:extLst>
          </p:cNvPr>
          <p:cNvSpPr/>
          <p:nvPr/>
        </p:nvSpPr>
        <p:spPr>
          <a:xfrm>
            <a:off x="4455527" y="1640511"/>
            <a:ext cx="1215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кисточка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F6DC3D1-9DBA-4FAB-82B0-B9C611D3BCA8}"/>
              </a:ext>
            </a:extLst>
          </p:cNvPr>
          <p:cNvSpPr/>
          <p:nvPr/>
        </p:nvSpPr>
        <p:spPr>
          <a:xfrm>
            <a:off x="6347967" y="1941199"/>
            <a:ext cx="7312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клей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4F228DC-AAEC-48E2-A19C-151801353CDE}"/>
              </a:ext>
            </a:extLst>
          </p:cNvPr>
          <p:cNvSpPr/>
          <p:nvPr/>
        </p:nvSpPr>
        <p:spPr>
          <a:xfrm>
            <a:off x="7564703" y="1650876"/>
            <a:ext cx="1255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ножницы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5D9C9D0-7410-4080-8AC1-FDDF20141B31}"/>
              </a:ext>
            </a:extLst>
          </p:cNvPr>
          <p:cNvSpPr/>
          <p:nvPr/>
        </p:nvSpPr>
        <p:spPr>
          <a:xfrm>
            <a:off x="405466" y="3986855"/>
            <a:ext cx="15055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17A09E2-0390-4D05-86DB-257172D084C6}"/>
              </a:ext>
            </a:extLst>
          </p:cNvPr>
          <p:cNvSpPr/>
          <p:nvPr/>
        </p:nvSpPr>
        <p:spPr>
          <a:xfrm>
            <a:off x="2607842" y="4300701"/>
            <a:ext cx="9076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мелки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7293D43-C606-4BA2-BC13-BB780897BB2D}"/>
              </a:ext>
            </a:extLst>
          </p:cNvPr>
          <p:cNvSpPr/>
          <p:nvPr/>
        </p:nvSpPr>
        <p:spPr>
          <a:xfrm>
            <a:off x="4300236" y="3888064"/>
            <a:ext cx="1159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словарь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DC47843-5AEA-4C69-80BD-100BBAA7380D}"/>
              </a:ext>
            </a:extLst>
          </p:cNvPr>
          <p:cNvSpPr/>
          <p:nvPr/>
        </p:nvSpPr>
        <p:spPr>
          <a:xfrm>
            <a:off x="6155342" y="4100646"/>
            <a:ext cx="8611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папка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95E69977-24EE-4AC7-A81B-479852038ACE}"/>
              </a:ext>
            </a:extLst>
          </p:cNvPr>
          <p:cNvSpPr/>
          <p:nvPr/>
        </p:nvSpPr>
        <p:spPr>
          <a:xfrm>
            <a:off x="7750280" y="3956803"/>
            <a:ext cx="1003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рюкзак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98B926-FBD4-44A0-9018-5BEF917A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2" y="427495"/>
            <a:ext cx="1122466" cy="9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7A5D38-92E9-41BA-BF21-235884DB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9" y="3094932"/>
            <a:ext cx="1029800" cy="8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d Book PNG Clipart - Best WEB Clipart">
            <a:extLst>
              <a:ext uri="{FF2B5EF4-FFF2-40B4-BE49-F238E27FC236}">
                <a16:creationId xmlns:a16="http://schemas.microsoft.com/office/drawing/2014/main" id="{8C8FFBD2-4ACE-46B1-9D12-BD53BB65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0" y="627730"/>
            <a:ext cx="1241040" cy="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D6D552-E61A-41CB-A30E-41A81740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31" y="469562"/>
            <a:ext cx="1389471" cy="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8018F4-D1DF-4D55-92D6-606C078E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02" y="2521683"/>
            <a:ext cx="1077073" cy="14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6E4D90A-3B30-45B6-8450-171C79DE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0" b="97388" l="556" r="98333">
                        <a14:foregroundMark x1="74028" y1="9888" x2="79306" y2="19030"/>
                        <a14:foregroundMark x1="80278" y1="22948" x2="82639" y2="66045"/>
                        <a14:foregroundMark x1="79444" y1="48134" x2="79722" y2="72948"/>
                        <a14:foregroundMark x1="81111" y1="68843" x2="82083" y2="8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" y="2647510"/>
            <a:ext cx="1764546" cy="13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F6BA3B7-754C-4A31-A8C9-996AD8CA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5" y="3201795"/>
            <a:ext cx="2182157" cy="7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02E32E00-EB1C-462B-AADF-38872CFB5497}"/>
              </a:ext>
            </a:extLst>
          </p:cNvPr>
          <p:cNvSpPr/>
          <p:nvPr/>
        </p:nvSpPr>
        <p:spPr>
          <a:xfrm>
            <a:off x="210075" y="1603884"/>
            <a:ext cx="24256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 простой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621CAE0-6A3F-4A41-B96E-B5010288DDAE}"/>
              </a:ext>
            </a:extLst>
          </p:cNvPr>
          <p:cNvSpPr/>
          <p:nvPr/>
        </p:nvSpPr>
        <p:spPr>
          <a:xfrm>
            <a:off x="3550024" y="1668832"/>
            <a:ext cx="2899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Толстая тетрадь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3A0A284-3A6E-492C-A360-F24DA9E638A9}"/>
              </a:ext>
            </a:extLst>
          </p:cNvPr>
          <p:cNvSpPr/>
          <p:nvPr/>
        </p:nvSpPr>
        <p:spPr>
          <a:xfrm>
            <a:off x="6721695" y="1668832"/>
            <a:ext cx="19399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Тяжелая книга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9C7BD70-398C-4EE9-9449-6CB624BEACCD}"/>
              </a:ext>
            </a:extLst>
          </p:cNvPr>
          <p:cNvSpPr/>
          <p:nvPr/>
        </p:nvSpPr>
        <p:spPr>
          <a:xfrm>
            <a:off x="455333" y="4093183"/>
            <a:ext cx="1935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Дорогой пенал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FD51885-B5DE-44E0-AB2A-D9E0AFEF0EA1}"/>
              </a:ext>
            </a:extLst>
          </p:cNvPr>
          <p:cNvSpPr/>
          <p:nvPr/>
        </p:nvSpPr>
        <p:spPr>
          <a:xfrm>
            <a:off x="2338499" y="3860405"/>
            <a:ext cx="2504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Маленькая точилка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5232A62-7A31-47EE-837D-7916606B66F4}"/>
              </a:ext>
            </a:extLst>
          </p:cNvPr>
          <p:cNvSpPr/>
          <p:nvPr/>
        </p:nvSpPr>
        <p:spPr>
          <a:xfrm>
            <a:off x="4887364" y="4093183"/>
            <a:ext cx="18309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Жёлтая ручка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2C5C5568-67C1-44E3-B3E7-F22621A350F5}"/>
              </a:ext>
            </a:extLst>
          </p:cNvPr>
          <p:cNvSpPr/>
          <p:nvPr/>
        </p:nvSpPr>
        <p:spPr>
          <a:xfrm>
            <a:off x="6746314" y="4082424"/>
            <a:ext cx="22685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Длинная линейка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6E782C-3824-461A-AE7B-C93DE032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739045"/>
            <a:ext cx="1006456" cy="8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053B7-99AD-4581-87FC-19213552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2" y="525810"/>
            <a:ext cx="1067047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535C9B1-2A37-4BC8-99F6-069C83EA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2" y="525810"/>
            <a:ext cx="779942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0621A88-E688-43A4-8502-D17A72C1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2932386"/>
            <a:ext cx="1161576" cy="95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7AB5BB3-220E-47DF-982F-47FBB155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60" y="2880619"/>
            <a:ext cx="1121968" cy="14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77EE6-F95D-452E-A01F-E162EE84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8" y="2946135"/>
            <a:ext cx="1033773" cy="112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CAA95-23D6-4A3D-BFAE-D98291D36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0" b="98621" l="300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059" y="2880619"/>
            <a:ext cx="1029225" cy="99491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C784644-8B7D-4CDB-A1E3-93B216ADC0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457" y="2748699"/>
            <a:ext cx="890376" cy="120810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3749D03-35EA-406A-83CE-824FE98E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88" y="470194"/>
            <a:ext cx="969725" cy="1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C2B17C1-031A-411D-953D-CC50A0B1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04" y="606556"/>
            <a:ext cx="571159" cy="12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38A3CFA1-4A51-46CE-9657-661069D38B16}"/>
              </a:ext>
            </a:extLst>
          </p:cNvPr>
          <p:cNvSpPr/>
          <p:nvPr/>
        </p:nvSpPr>
        <p:spPr>
          <a:xfrm>
            <a:off x="497362" y="1760998"/>
            <a:ext cx="1938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Качественные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краски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2911AB3-62B1-4E1D-A088-93A7C74E6A50}"/>
              </a:ext>
            </a:extLst>
          </p:cNvPr>
          <p:cNvSpPr/>
          <p:nvPr/>
        </p:nvSpPr>
        <p:spPr>
          <a:xfrm>
            <a:off x="2554300" y="1646289"/>
            <a:ext cx="1178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дешёвая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бумага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908C5ED-3377-49A7-A9CE-ACA5A1906BC6}"/>
              </a:ext>
            </a:extLst>
          </p:cNvPr>
          <p:cNvSpPr/>
          <p:nvPr/>
        </p:nvSpPr>
        <p:spPr>
          <a:xfrm>
            <a:off x="4455527" y="1640511"/>
            <a:ext cx="1215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кисточка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F6DC3D1-9DBA-4FAB-82B0-B9C611D3BCA8}"/>
              </a:ext>
            </a:extLst>
          </p:cNvPr>
          <p:cNvSpPr/>
          <p:nvPr/>
        </p:nvSpPr>
        <p:spPr>
          <a:xfrm>
            <a:off x="5714782" y="1941199"/>
            <a:ext cx="19976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Клей-карандаш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4F228DC-AAEC-48E2-A19C-151801353CDE}"/>
              </a:ext>
            </a:extLst>
          </p:cNvPr>
          <p:cNvSpPr/>
          <p:nvPr/>
        </p:nvSpPr>
        <p:spPr>
          <a:xfrm>
            <a:off x="7539055" y="1650876"/>
            <a:ext cx="130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Большие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ножницы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5D9C9D0-7410-4080-8AC1-FDDF20141B31}"/>
              </a:ext>
            </a:extLst>
          </p:cNvPr>
          <p:cNvSpPr/>
          <p:nvPr/>
        </p:nvSpPr>
        <p:spPr>
          <a:xfrm>
            <a:off x="413483" y="3986855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Детские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17A09E2-0390-4D05-86DB-257172D084C6}"/>
              </a:ext>
            </a:extLst>
          </p:cNvPr>
          <p:cNvSpPr/>
          <p:nvPr/>
        </p:nvSpPr>
        <p:spPr>
          <a:xfrm>
            <a:off x="2453153" y="4300701"/>
            <a:ext cx="1217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Цветные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мелки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7293D43-C606-4BA2-BC13-BB780897BB2D}"/>
              </a:ext>
            </a:extLst>
          </p:cNvPr>
          <p:cNvSpPr/>
          <p:nvPr/>
        </p:nvSpPr>
        <p:spPr>
          <a:xfrm>
            <a:off x="3782469" y="3888064"/>
            <a:ext cx="2194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Русско-немецкий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словарь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DC47843-5AEA-4C69-80BD-100BBAA7380D}"/>
              </a:ext>
            </a:extLst>
          </p:cNvPr>
          <p:cNvSpPr/>
          <p:nvPr/>
        </p:nvSpPr>
        <p:spPr>
          <a:xfrm>
            <a:off x="5946153" y="410064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Красивая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папка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95E69977-24EE-4AC7-A81B-479852038ACE}"/>
              </a:ext>
            </a:extLst>
          </p:cNvPr>
          <p:cNvSpPr/>
          <p:nvPr/>
        </p:nvSpPr>
        <p:spPr>
          <a:xfrm>
            <a:off x="7481777" y="3956803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Школьный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рюкзак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798B926-FBD4-44A0-9018-5BEF917A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2" y="427495"/>
            <a:ext cx="1122466" cy="9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7A5D38-92E9-41BA-BF21-235884DB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9" y="3094932"/>
            <a:ext cx="1029800" cy="8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d Book PNG Clipart - Best WEB Clipart">
            <a:extLst>
              <a:ext uri="{FF2B5EF4-FFF2-40B4-BE49-F238E27FC236}">
                <a16:creationId xmlns:a16="http://schemas.microsoft.com/office/drawing/2014/main" id="{8C8FFBD2-4ACE-46B1-9D12-BD53BB65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0" y="627730"/>
            <a:ext cx="1241040" cy="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D6D552-E61A-41CB-A30E-41A81740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31" y="469562"/>
            <a:ext cx="1389471" cy="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8018F4-D1DF-4D55-92D6-606C078E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02" y="2521683"/>
            <a:ext cx="1077073" cy="14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6E4D90A-3B30-45B6-8450-171C79DE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0" b="97388" l="556" r="98333">
                        <a14:foregroundMark x1="74028" y1="9888" x2="79306" y2="19030"/>
                        <a14:foregroundMark x1="80278" y1="22948" x2="82639" y2="66045"/>
                        <a14:foregroundMark x1="79444" y1="48134" x2="79722" y2="72948"/>
                        <a14:foregroundMark x1="81111" y1="68843" x2="82083" y2="8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" y="2647510"/>
            <a:ext cx="1764546" cy="13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F6BA3B7-754C-4A31-A8C9-996AD8CA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5" y="3201795"/>
            <a:ext cx="2182157" cy="72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02E32E00-EB1C-462B-AADF-38872CFB5497}"/>
              </a:ext>
            </a:extLst>
          </p:cNvPr>
          <p:cNvSpPr/>
          <p:nvPr/>
        </p:nvSpPr>
        <p:spPr>
          <a:xfrm>
            <a:off x="109887" y="1603884"/>
            <a:ext cx="26260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Карандаша простого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621CAE0-6A3F-4A41-B96E-B5010288DDAE}"/>
              </a:ext>
            </a:extLst>
          </p:cNvPr>
          <p:cNvSpPr/>
          <p:nvPr/>
        </p:nvSpPr>
        <p:spPr>
          <a:xfrm>
            <a:off x="3550024" y="1668832"/>
            <a:ext cx="2899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Толстой тетради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3A0A284-3A6E-492C-A360-F24DA9E638A9}"/>
              </a:ext>
            </a:extLst>
          </p:cNvPr>
          <p:cNvSpPr/>
          <p:nvPr/>
        </p:nvSpPr>
        <p:spPr>
          <a:xfrm>
            <a:off x="6696048" y="1668832"/>
            <a:ext cx="19912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Тяжелой книги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9C7BD70-398C-4EE9-9449-6CB624BEACCD}"/>
              </a:ext>
            </a:extLst>
          </p:cNvPr>
          <p:cNvSpPr/>
          <p:nvPr/>
        </p:nvSpPr>
        <p:spPr>
          <a:xfrm>
            <a:off x="343124" y="4093183"/>
            <a:ext cx="2159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Дорогого пенала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FD51885-B5DE-44E0-AB2A-D9E0AFEF0EA1}"/>
              </a:ext>
            </a:extLst>
          </p:cNvPr>
          <p:cNvSpPr/>
          <p:nvPr/>
        </p:nvSpPr>
        <p:spPr>
          <a:xfrm>
            <a:off x="2312852" y="3860405"/>
            <a:ext cx="25555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Маленькой точилки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65232A62-7A31-47EE-837D-7916606B66F4}"/>
              </a:ext>
            </a:extLst>
          </p:cNvPr>
          <p:cNvSpPr/>
          <p:nvPr/>
        </p:nvSpPr>
        <p:spPr>
          <a:xfrm>
            <a:off x="4861715" y="4093183"/>
            <a:ext cx="18822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Жёлтой ручки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2C5C5568-67C1-44E3-B3E7-F22621A350F5}"/>
              </a:ext>
            </a:extLst>
          </p:cNvPr>
          <p:cNvSpPr/>
          <p:nvPr/>
        </p:nvSpPr>
        <p:spPr>
          <a:xfrm>
            <a:off x="6720666" y="4082424"/>
            <a:ext cx="23198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Длинной линейки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445D5A-212C-0AA3-E9F5-9BE214296A37}"/>
              </a:ext>
            </a:extLst>
          </p:cNvPr>
          <p:cNvSpPr txBox="1"/>
          <p:nvPr/>
        </p:nvSpPr>
        <p:spPr>
          <a:xfrm>
            <a:off x="5586006" y="408212"/>
            <a:ext cx="1327608" cy="923330"/>
          </a:xfrm>
          <a:prstGeom prst="rect">
            <a:avLst/>
          </a:prstGeom>
          <a:solidFill>
            <a:schemeClr val="bg2"/>
          </a:solidFill>
          <a:ln w="57150">
            <a:solidFill>
              <a:srgbClr val="FFC00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нет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6E782C-3824-461A-AE7B-C93DE032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00" y="969621"/>
            <a:ext cx="1006456" cy="8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053B7-99AD-4581-87FC-19213552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2" y="525810"/>
            <a:ext cx="1067047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535C9B1-2A37-4BC8-99F6-069C83EA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2" y="525810"/>
            <a:ext cx="779942" cy="103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0621A88-E688-43A4-8502-D17A72C1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2932386"/>
            <a:ext cx="1161576" cy="95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7AB5BB3-220E-47DF-982F-47FBB155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60" y="2880619"/>
            <a:ext cx="1121968" cy="14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77EE6-F95D-452E-A01F-E162EE84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8" y="2946135"/>
            <a:ext cx="1033773" cy="112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CAA95-23D6-4A3D-BFAE-D98291D36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0" b="98621" l="300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059" y="2880619"/>
            <a:ext cx="1029225" cy="99491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C784644-8B7D-4CDB-A1E3-93B216ADC0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457" y="2748699"/>
            <a:ext cx="890376" cy="120810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3749D03-35EA-406A-83CE-824FE98E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88" y="470194"/>
            <a:ext cx="969725" cy="1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C2B17C1-031A-411D-953D-CC50A0B1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04" y="606556"/>
            <a:ext cx="571159" cy="12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38A3CFA1-4A51-46CE-9657-661069D38B16}"/>
              </a:ext>
            </a:extLst>
          </p:cNvPr>
          <p:cNvSpPr/>
          <p:nvPr/>
        </p:nvSpPr>
        <p:spPr>
          <a:xfrm>
            <a:off x="498163" y="1760998"/>
            <a:ext cx="1936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Качественных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красок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2911AB3-62B1-4E1D-A088-93A7C74E6A50}"/>
              </a:ext>
            </a:extLst>
          </p:cNvPr>
          <p:cNvSpPr/>
          <p:nvPr/>
        </p:nvSpPr>
        <p:spPr>
          <a:xfrm>
            <a:off x="2541476" y="1646289"/>
            <a:ext cx="1204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дешёвой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бумаги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908C5ED-3377-49A7-A9CE-ACA5A1906BC6}"/>
              </a:ext>
            </a:extLst>
          </p:cNvPr>
          <p:cNvSpPr/>
          <p:nvPr/>
        </p:nvSpPr>
        <p:spPr>
          <a:xfrm>
            <a:off x="4423467" y="1640511"/>
            <a:ext cx="12795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кисточки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F6DC3D1-9DBA-4FAB-82B0-B9C611D3BCA8}"/>
              </a:ext>
            </a:extLst>
          </p:cNvPr>
          <p:cNvSpPr/>
          <p:nvPr/>
        </p:nvSpPr>
        <p:spPr>
          <a:xfrm>
            <a:off x="5405157" y="70084"/>
            <a:ext cx="21082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Клея-карандаша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4F228DC-AAEC-48E2-A19C-151801353CDE}"/>
              </a:ext>
            </a:extLst>
          </p:cNvPr>
          <p:cNvSpPr/>
          <p:nvPr/>
        </p:nvSpPr>
        <p:spPr>
          <a:xfrm>
            <a:off x="7539055" y="1650876"/>
            <a:ext cx="130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Больших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ножниц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5D9C9D0-7410-4080-8AC1-FDDF20141B31}"/>
              </a:ext>
            </a:extLst>
          </p:cNvPr>
          <p:cNvSpPr/>
          <p:nvPr/>
        </p:nvSpPr>
        <p:spPr>
          <a:xfrm>
            <a:off x="350966" y="3986855"/>
            <a:ext cx="1614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Детских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карандашей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17A09E2-0390-4D05-86DB-257172D084C6}"/>
              </a:ext>
            </a:extLst>
          </p:cNvPr>
          <p:cNvSpPr/>
          <p:nvPr/>
        </p:nvSpPr>
        <p:spPr>
          <a:xfrm>
            <a:off x="2453955" y="4300701"/>
            <a:ext cx="121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Цветных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мелков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7293D43-C606-4BA2-BC13-BB780897BB2D}"/>
              </a:ext>
            </a:extLst>
          </p:cNvPr>
          <p:cNvSpPr/>
          <p:nvPr/>
        </p:nvSpPr>
        <p:spPr>
          <a:xfrm>
            <a:off x="3739989" y="3888064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Русско-немецкого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словаря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DC47843-5AEA-4C69-80BD-100BBAA7380D}"/>
              </a:ext>
            </a:extLst>
          </p:cNvPr>
          <p:cNvSpPr/>
          <p:nvPr/>
        </p:nvSpPr>
        <p:spPr>
          <a:xfrm>
            <a:off x="5933328" y="4100646"/>
            <a:ext cx="1305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Красивой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папки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95E69977-24EE-4AC7-A81B-479852038ACE}"/>
              </a:ext>
            </a:extLst>
          </p:cNvPr>
          <p:cNvSpPr/>
          <p:nvPr/>
        </p:nvSpPr>
        <p:spPr>
          <a:xfrm>
            <a:off x="7460137" y="3956803"/>
            <a:ext cx="1584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Школьного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рюкзака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054335-8D49-55EB-00E8-35D3EE918924}"/>
              </a:ext>
            </a:extLst>
          </p:cNvPr>
          <p:cNvSpPr txBox="1"/>
          <p:nvPr/>
        </p:nvSpPr>
        <p:spPr>
          <a:xfrm>
            <a:off x="35083" y="45629"/>
            <a:ext cx="1327608" cy="923330"/>
          </a:xfrm>
          <a:prstGeom prst="rect">
            <a:avLst/>
          </a:prstGeom>
          <a:solidFill>
            <a:schemeClr val="bg2"/>
          </a:solidFill>
          <a:ln w="57150">
            <a:solidFill>
              <a:srgbClr val="FFC00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нет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26778B8-D2CA-4FDD-8190-B2DF99CB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94" y="1441492"/>
            <a:ext cx="2738612" cy="33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5BEE639F-94D9-4E5C-AFE5-FC459900E3E6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D66C3BB-5E2D-42A6-A5DF-6BC74D3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1" y="2008717"/>
            <a:ext cx="5343571" cy="17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13">
            <a:extLst>
              <a:ext uri="{FF2B5EF4-FFF2-40B4-BE49-F238E27FC236}">
                <a16:creationId xmlns:a16="http://schemas.microsoft.com/office/drawing/2014/main" id="{227E18CF-F04D-4478-B063-472CE84C9AF8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6">
            <a:extLst>
              <a:ext uri="{FF2B5EF4-FFF2-40B4-BE49-F238E27FC236}">
                <a16:creationId xmlns:a16="http://schemas.microsoft.com/office/drawing/2014/main" id="{126E2A2E-F36F-4D5A-98F4-419E0C822CA2}"/>
              </a:ext>
            </a:extLst>
          </p:cNvPr>
          <p:cNvSpPr/>
          <p:nvPr/>
        </p:nvSpPr>
        <p:spPr>
          <a:xfrm>
            <a:off x="2841681" y="146100"/>
            <a:ext cx="24881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Kristen ITC" panose="03050502040202030202" pitchFamily="66" charset="0"/>
              </a:rPr>
              <a:t>Пока</a:t>
            </a:r>
            <a:r>
              <a:rPr lang="tr-TR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70886E5-C89D-4A9A-A238-EF7B20E278C1}"/>
              </a:ext>
            </a:extLst>
          </p:cNvPr>
          <p:cNvSpPr/>
          <p:nvPr/>
        </p:nvSpPr>
        <p:spPr>
          <a:xfrm>
            <a:off x="1668284" y="1160297"/>
            <a:ext cx="48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До свидания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72AD04C1-32B3-4F98-B4DF-0E96DE685BEA}"/>
              </a:ext>
            </a:extLst>
          </p:cNvPr>
          <p:cNvSpPr/>
          <p:nvPr/>
        </p:nvSpPr>
        <p:spPr>
          <a:xfrm>
            <a:off x="4060702" y="2004272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До встречи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57A5849E-CC71-4870-86FB-142F2342F788}"/>
              </a:ext>
            </a:extLst>
          </p:cNvPr>
          <p:cNvSpPr/>
          <p:nvPr/>
        </p:nvSpPr>
        <p:spPr>
          <a:xfrm>
            <a:off x="2171626" y="2933942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До завтра</a:t>
            </a:r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p:grpSp>
        <p:nvGrpSpPr>
          <p:cNvPr id="33" name="Google Shape;719;p27">
            <a:extLst>
              <a:ext uri="{FF2B5EF4-FFF2-40B4-BE49-F238E27FC236}">
                <a16:creationId xmlns:a16="http://schemas.microsoft.com/office/drawing/2014/main" id="{DE881B85-71B7-4ECB-A902-0AEBE3049AA3}"/>
              </a:ext>
            </a:extLst>
          </p:cNvPr>
          <p:cNvGrpSpPr/>
          <p:nvPr/>
        </p:nvGrpSpPr>
        <p:grpSpPr>
          <a:xfrm>
            <a:off x="7595321" y="3291119"/>
            <a:ext cx="1490486" cy="960916"/>
            <a:chOff x="-75881" y="2283499"/>
            <a:chExt cx="772313" cy="497910"/>
          </a:xfrm>
        </p:grpSpPr>
        <p:sp>
          <p:nvSpPr>
            <p:cNvPr id="34" name="Google Shape;720;p27">
              <a:extLst>
                <a:ext uri="{FF2B5EF4-FFF2-40B4-BE49-F238E27FC236}">
                  <a16:creationId xmlns:a16="http://schemas.microsoft.com/office/drawing/2014/main" id="{448D0220-E307-4803-8A95-B0047B54414C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721;p27">
              <a:extLst>
                <a:ext uri="{FF2B5EF4-FFF2-40B4-BE49-F238E27FC236}">
                  <a16:creationId xmlns:a16="http://schemas.microsoft.com/office/drawing/2014/main" id="{EA0BBA6F-D145-4D3D-B11C-58B80EE8D085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E30D4E-5E35-4830-9EBB-9521E48A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82" y="1607289"/>
            <a:ext cx="2262015" cy="30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13">
            <a:extLst>
              <a:ext uri="{FF2B5EF4-FFF2-40B4-BE49-F238E27FC236}">
                <a16:creationId xmlns:a16="http://schemas.microsoft.com/office/drawing/2014/main" id="{FDC46BAE-DB03-468E-9ED0-FEF630147C57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3D3F16E-463A-4971-A4C8-B8908CFE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" b="97388" l="556" r="98333">
                        <a14:foregroundMark x1="74028" y1="9888" x2="79306" y2="19030"/>
                        <a14:foregroundMark x1="80278" y1="22948" x2="82639" y2="66045"/>
                        <a14:foregroundMark x1="79444" y1="48134" x2="79722" y2="72948"/>
                        <a14:foregroundMark x1="81111" y1="68843" x2="82083" y2="8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06" y="1703928"/>
            <a:ext cx="3943587" cy="29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0CA7F0CF-A486-4833-AD48-28458DD901D4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CB454E9-89BA-4DA5-9CCB-1A5A9ABA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7" y="1550626"/>
            <a:ext cx="2189279" cy="290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E6285BD4-CDCA-41BC-8D45-A711E36E4A13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692C6-E832-4A76-9D74-DBFCEFDD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08" y="1956291"/>
            <a:ext cx="2893775" cy="238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A0A8D7BA-286B-4B5E-87F3-765CADC60B4B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2469133-9E22-4A7C-8188-19CC4406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43" y="2026053"/>
            <a:ext cx="2594552" cy="20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DDEA4612-CB1A-4E58-AEDF-401BBCB13D64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C79CEA5-0151-423F-B846-808D6AD1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82" y="1971738"/>
            <a:ext cx="3852873" cy="21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E6E16DA0-88D0-40FB-8959-66594FB1E06A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51B2BDB-43F5-4EFD-82A6-74E16208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6" y="1950841"/>
            <a:ext cx="3744267" cy="19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DA2F039F-F7DB-4F99-A249-0B06F00837AC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20594-9521-47F9-B327-73A12F3C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76" y="1443534"/>
            <a:ext cx="2422678" cy="328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13">
            <a:extLst>
              <a:ext uri="{FF2B5EF4-FFF2-40B4-BE49-F238E27FC236}">
                <a16:creationId xmlns:a16="http://schemas.microsoft.com/office/drawing/2014/main" id="{A01CA154-F5E1-49FF-9CAF-45BCF72A07DA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A136162A-A7DD-49E4-A844-8E4390C931AA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это?</a:t>
            </a:r>
            <a:endParaRPr lang="tr-TR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3" name="Picture 6" descr="Red Book PNG Clipart - Best WEB Clipart">
            <a:extLst>
              <a:ext uri="{FF2B5EF4-FFF2-40B4-BE49-F238E27FC236}">
                <a16:creationId xmlns:a16="http://schemas.microsoft.com/office/drawing/2014/main" id="{82914FDE-76FC-47FE-A49B-439C6C5B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59" y="1791632"/>
            <a:ext cx="3111282" cy="24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A136162A-A7DD-49E4-A844-8E4390C931AA}"/>
              </a:ext>
            </a:extLst>
          </p:cNvPr>
          <p:cNvSpPr/>
          <p:nvPr/>
        </p:nvSpPr>
        <p:spPr>
          <a:xfrm>
            <a:off x="1934925" y="104076"/>
            <a:ext cx="5089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Что это</a:t>
            </a:r>
            <a:r>
              <a:rPr lang="tr-TR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5E22A-7148-43E6-99FF-FC559EC1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12" y="1747080"/>
            <a:ext cx="2825223" cy="25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ctrTitle"/>
          </p:nvPr>
        </p:nvSpPr>
        <p:spPr>
          <a:xfrm flipH="1">
            <a:off x="4610055" y="1321631"/>
            <a:ext cx="1252241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oogle Shape;290;p40">
            <a:extLst>
              <a:ext uri="{FF2B5EF4-FFF2-40B4-BE49-F238E27FC236}">
                <a16:creationId xmlns:a16="http://schemas.microsoft.com/office/drawing/2014/main" id="{B8DE84DE-74B2-4E3F-BEB3-6A6648164BB1}"/>
              </a:ext>
            </a:extLst>
          </p:cNvPr>
          <p:cNvGrpSpPr/>
          <p:nvPr/>
        </p:nvGrpSpPr>
        <p:grpSpPr>
          <a:xfrm>
            <a:off x="788938" y="2105350"/>
            <a:ext cx="3061271" cy="2814077"/>
            <a:chOff x="4012779" y="1043028"/>
            <a:chExt cx="2658969" cy="2444260"/>
          </a:xfrm>
        </p:grpSpPr>
        <p:sp>
          <p:nvSpPr>
            <p:cNvPr id="27" name="Google Shape;291;p40">
              <a:extLst>
                <a:ext uri="{FF2B5EF4-FFF2-40B4-BE49-F238E27FC236}">
                  <a16:creationId xmlns:a16="http://schemas.microsoft.com/office/drawing/2014/main" id="{AA3B418E-1C60-41E2-849B-C9EE405CE0B8}"/>
                </a:ext>
              </a:extLst>
            </p:cNvPr>
            <p:cNvSpPr/>
            <p:nvPr/>
          </p:nvSpPr>
          <p:spPr>
            <a:xfrm>
              <a:off x="5293396" y="2871153"/>
              <a:ext cx="117838" cy="172452"/>
            </a:xfrm>
            <a:custGeom>
              <a:avLst/>
              <a:gdLst/>
              <a:ahLst/>
              <a:cxnLst/>
              <a:rect l="l" t="t" r="r" b="b"/>
              <a:pathLst>
                <a:path w="3271" h="4787" extrusionOk="0">
                  <a:moveTo>
                    <a:pt x="2652" y="1"/>
                  </a:moveTo>
                  <a:cubicBezTo>
                    <a:pt x="2356" y="1"/>
                    <a:pt x="1987" y="29"/>
                    <a:pt x="1620" y="133"/>
                  </a:cubicBezTo>
                  <a:cubicBezTo>
                    <a:pt x="803" y="362"/>
                    <a:pt x="0" y="963"/>
                    <a:pt x="62" y="2450"/>
                  </a:cubicBezTo>
                  <a:lnTo>
                    <a:pt x="441" y="3446"/>
                  </a:lnTo>
                  <a:lnTo>
                    <a:pt x="823" y="4442"/>
                  </a:lnTo>
                  <a:cubicBezTo>
                    <a:pt x="902" y="4649"/>
                    <a:pt x="1101" y="4787"/>
                    <a:pt x="1323" y="4787"/>
                  </a:cubicBezTo>
                  <a:cubicBezTo>
                    <a:pt x="1328" y="4787"/>
                    <a:pt x="1332" y="4787"/>
                    <a:pt x="1337" y="4786"/>
                  </a:cubicBezTo>
                  <a:cubicBezTo>
                    <a:pt x="1562" y="4781"/>
                    <a:pt x="1763" y="4632"/>
                    <a:pt x="1834" y="4419"/>
                  </a:cubicBezTo>
                  <a:lnTo>
                    <a:pt x="2552" y="2230"/>
                  </a:lnTo>
                  <a:lnTo>
                    <a:pt x="3271" y="44"/>
                  </a:lnTo>
                  <a:cubicBezTo>
                    <a:pt x="3271" y="44"/>
                    <a:pt x="3017" y="1"/>
                    <a:pt x="2652" y="1"/>
                  </a:cubicBez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2;p40">
              <a:extLst>
                <a:ext uri="{FF2B5EF4-FFF2-40B4-BE49-F238E27FC236}">
                  <a16:creationId xmlns:a16="http://schemas.microsoft.com/office/drawing/2014/main" id="{A9D12042-2388-4AA0-940F-5C88039FBA82}"/>
                </a:ext>
              </a:extLst>
            </p:cNvPr>
            <p:cNvSpPr/>
            <p:nvPr/>
          </p:nvSpPr>
          <p:spPr>
            <a:xfrm>
              <a:off x="5195192" y="3325212"/>
              <a:ext cx="167336" cy="162076"/>
            </a:xfrm>
            <a:custGeom>
              <a:avLst/>
              <a:gdLst/>
              <a:ahLst/>
              <a:cxnLst/>
              <a:rect l="l" t="t" r="r" b="b"/>
              <a:pathLst>
                <a:path w="4645" h="4499" extrusionOk="0">
                  <a:moveTo>
                    <a:pt x="3531" y="1"/>
                  </a:moveTo>
                  <a:cubicBezTo>
                    <a:pt x="2416" y="188"/>
                    <a:pt x="1534" y="652"/>
                    <a:pt x="929" y="1070"/>
                  </a:cubicBezTo>
                  <a:cubicBezTo>
                    <a:pt x="326" y="1488"/>
                    <a:pt x="1" y="1860"/>
                    <a:pt x="1" y="1860"/>
                  </a:cubicBezTo>
                  <a:cubicBezTo>
                    <a:pt x="1" y="1860"/>
                    <a:pt x="758" y="2671"/>
                    <a:pt x="1648" y="3393"/>
                  </a:cubicBezTo>
                  <a:cubicBezTo>
                    <a:pt x="2363" y="3974"/>
                    <a:pt x="3163" y="4499"/>
                    <a:pt x="3725" y="4499"/>
                  </a:cubicBezTo>
                  <a:cubicBezTo>
                    <a:pt x="3862" y="4499"/>
                    <a:pt x="3984" y="4467"/>
                    <a:pt x="4088" y="4398"/>
                  </a:cubicBezTo>
                  <a:cubicBezTo>
                    <a:pt x="4645" y="4027"/>
                    <a:pt x="4506" y="2927"/>
                    <a:pt x="4227" y="1921"/>
                  </a:cubicBezTo>
                  <a:cubicBezTo>
                    <a:pt x="3949" y="914"/>
                    <a:pt x="3531" y="1"/>
                    <a:pt x="3531" y="1"/>
                  </a:cubicBez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3;p40">
              <a:extLst>
                <a:ext uri="{FF2B5EF4-FFF2-40B4-BE49-F238E27FC236}">
                  <a16:creationId xmlns:a16="http://schemas.microsoft.com/office/drawing/2014/main" id="{46B48E44-0566-48EA-A7C2-C42E95EB9515}"/>
                </a:ext>
              </a:extLst>
            </p:cNvPr>
            <p:cNvSpPr/>
            <p:nvPr/>
          </p:nvSpPr>
          <p:spPr>
            <a:xfrm>
              <a:off x="4580605" y="1503860"/>
              <a:ext cx="1150062" cy="1917070"/>
            </a:xfrm>
            <a:custGeom>
              <a:avLst/>
              <a:gdLst/>
              <a:ahLst/>
              <a:cxnLst/>
              <a:rect l="l" t="t" r="r" b="b"/>
              <a:pathLst>
                <a:path w="31924" h="53215" extrusionOk="0">
                  <a:moveTo>
                    <a:pt x="13893" y="0"/>
                  </a:moveTo>
                  <a:cubicBezTo>
                    <a:pt x="10957" y="0"/>
                    <a:pt x="7751" y="555"/>
                    <a:pt x="4737" y="2219"/>
                  </a:cubicBezTo>
                  <a:cubicBezTo>
                    <a:pt x="216" y="4715"/>
                    <a:pt x="0" y="10895"/>
                    <a:pt x="913" y="16452"/>
                  </a:cubicBezTo>
                  <a:cubicBezTo>
                    <a:pt x="1826" y="22007"/>
                    <a:pt x="3870" y="26940"/>
                    <a:pt x="3870" y="26940"/>
                  </a:cubicBezTo>
                  <a:cubicBezTo>
                    <a:pt x="3870" y="26940"/>
                    <a:pt x="5211" y="30463"/>
                    <a:pt x="7301" y="35301"/>
                  </a:cubicBezTo>
                  <a:cubicBezTo>
                    <a:pt x="9389" y="40142"/>
                    <a:pt x="12224" y="46298"/>
                    <a:pt x="15213" y="51566"/>
                  </a:cubicBezTo>
                  <a:cubicBezTo>
                    <a:pt x="15812" y="52616"/>
                    <a:pt x="16912" y="53214"/>
                    <a:pt x="18051" y="53214"/>
                  </a:cubicBezTo>
                  <a:cubicBezTo>
                    <a:pt x="18517" y="53214"/>
                    <a:pt x="18990" y="53114"/>
                    <a:pt x="19438" y="52903"/>
                  </a:cubicBezTo>
                  <a:cubicBezTo>
                    <a:pt x="21131" y="52106"/>
                    <a:pt x="21807" y="50048"/>
                    <a:pt x="20917" y="48403"/>
                  </a:cubicBezTo>
                  <a:cubicBezTo>
                    <a:pt x="20168" y="47019"/>
                    <a:pt x="19233" y="45271"/>
                    <a:pt x="18263" y="43403"/>
                  </a:cubicBezTo>
                  <a:cubicBezTo>
                    <a:pt x="17292" y="41537"/>
                    <a:pt x="16284" y="39547"/>
                    <a:pt x="15389" y="37682"/>
                  </a:cubicBezTo>
                  <a:cubicBezTo>
                    <a:pt x="13902" y="34583"/>
                    <a:pt x="13006" y="31934"/>
                    <a:pt x="12478" y="30060"/>
                  </a:cubicBezTo>
                  <a:cubicBezTo>
                    <a:pt x="11950" y="28184"/>
                    <a:pt x="11796" y="27084"/>
                    <a:pt x="11796" y="27084"/>
                  </a:cubicBezTo>
                  <a:cubicBezTo>
                    <a:pt x="11796" y="27084"/>
                    <a:pt x="14668" y="26027"/>
                    <a:pt x="17700" y="25759"/>
                  </a:cubicBezTo>
                  <a:cubicBezTo>
                    <a:pt x="18139" y="25720"/>
                    <a:pt x="18580" y="25698"/>
                    <a:pt x="19017" y="25698"/>
                  </a:cubicBezTo>
                  <a:cubicBezTo>
                    <a:pt x="21600" y="25698"/>
                    <a:pt x="24012" y="26473"/>
                    <a:pt x="24554" y="29176"/>
                  </a:cubicBezTo>
                  <a:cubicBezTo>
                    <a:pt x="24816" y="30476"/>
                    <a:pt x="24145" y="31570"/>
                    <a:pt x="23142" y="32449"/>
                  </a:cubicBezTo>
                  <a:cubicBezTo>
                    <a:pt x="22136" y="33327"/>
                    <a:pt x="20797" y="33990"/>
                    <a:pt x="19719" y="34429"/>
                  </a:cubicBezTo>
                  <a:cubicBezTo>
                    <a:pt x="19230" y="34629"/>
                    <a:pt x="18839" y="35013"/>
                    <a:pt x="18631" y="35498"/>
                  </a:cubicBezTo>
                  <a:cubicBezTo>
                    <a:pt x="18421" y="35983"/>
                    <a:pt x="18405" y="36530"/>
                    <a:pt x="18592" y="37025"/>
                  </a:cubicBezTo>
                  <a:lnTo>
                    <a:pt x="19220" y="38715"/>
                  </a:lnTo>
                  <a:lnTo>
                    <a:pt x="19848" y="40402"/>
                  </a:lnTo>
                  <a:cubicBezTo>
                    <a:pt x="19848" y="40402"/>
                    <a:pt x="23068" y="39722"/>
                    <a:pt x="26087" y="37981"/>
                  </a:cubicBezTo>
                  <a:cubicBezTo>
                    <a:pt x="29105" y="36240"/>
                    <a:pt x="31923" y="33437"/>
                    <a:pt x="31118" y="29192"/>
                  </a:cubicBezTo>
                  <a:cubicBezTo>
                    <a:pt x="30299" y="24873"/>
                    <a:pt x="27730" y="22307"/>
                    <a:pt x="25365" y="20822"/>
                  </a:cubicBezTo>
                  <a:cubicBezTo>
                    <a:pt x="22999" y="19337"/>
                    <a:pt x="20838" y="18933"/>
                    <a:pt x="20838" y="18933"/>
                  </a:cubicBezTo>
                  <a:lnTo>
                    <a:pt x="22697" y="10577"/>
                  </a:lnTo>
                  <a:lnTo>
                    <a:pt x="24554" y="2219"/>
                  </a:lnTo>
                  <a:cubicBezTo>
                    <a:pt x="24554" y="2219"/>
                    <a:pt x="21861" y="971"/>
                    <a:pt x="18035" y="347"/>
                  </a:cubicBezTo>
                  <a:cubicBezTo>
                    <a:pt x="16761" y="139"/>
                    <a:pt x="15361" y="0"/>
                    <a:pt x="13893" y="0"/>
                  </a:cubicBezTo>
                  <a:close/>
                </a:path>
              </a:pathLst>
            </a:custGeom>
            <a:solidFill>
              <a:srgbClr val="A1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4;p40">
              <a:extLst>
                <a:ext uri="{FF2B5EF4-FFF2-40B4-BE49-F238E27FC236}">
                  <a16:creationId xmlns:a16="http://schemas.microsoft.com/office/drawing/2014/main" id="{902CA7DC-349C-47CF-B72C-6B54F4832CB0}"/>
                </a:ext>
              </a:extLst>
            </p:cNvPr>
            <p:cNvSpPr/>
            <p:nvPr/>
          </p:nvSpPr>
          <p:spPr>
            <a:xfrm>
              <a:off x="4593790" y="1598209"/>
              <a:ext cx="287660" cy="748095"/>
            </a:xfrm>
            <a:custGeom>
              <a:avLst/>
              <a:gdLst/>
              <a:ahLst/>
              <a:cxnLst/>
              <a:rect l="l" t="t" r="r" b="b"/>
              <a:pathLst>
                <a:path w="7985" h="20766" extrusionOk="0">
                  <a:moveTo>
                    <a:pt x="3733" y="1"/>
                  </a:moveTo>
                  <a:cubicBezTo>
                    <a:pt x="827" y="2019"/>
                    <a:pt x="0" y="5781"/>
                    <a:pt x="129" y="9753"/>
                  </a:cubicBezTo>
                  <a:cubicBezTo>
                    <a:pt x="258" y="13725"/>
                    <a:pt x="1337" y="17905"/>
                    <a:pt x="2242" y="20765"/>
                  </a:cubicBezTo>
                  <a:cubicBezTo>
                    <a:pt x="3242" y="18275"/>
                    <a:pt x="4427" y="15909"/>
                    <a:pt x="5469" y="13467"/>
                  </a:cubicBezTo>
                  <a:cubicBezTo>
                    <a:pt x="6511" y="11026"/>
                    <a:pt x="7408" y="8507"/>
                    <a:pt x="7840" y="5706"/>
                  </a:cubicBezTo>
                  <a:cubicBezTo>
                    <a:pt x="7984" y="4102"/>
                    <a:pt x="7572" y="2840"/>
                    <a:pt x="6817" y="1898"/>
                  </a:cubicBezTo>
                  <a:cubicBezTo>
                    <a:pt x="6060" y="956"/>
                    <a:pt x="4960" y="332"/>
                    <a:pt x="3733" y="1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5;p40">
              <a:extLst>
                <a:ext uri="{FF2B5EF4-FFF2-40B4-BE49-F238E27FC236}">
                  <a16:creationId xmlns:a16="http://schemas.microsoft.com/office/drawing/2014/main" id="{8E1C3794-5EA8-4AF5-9A4D-2CBBDB9A6BD0}"/>
                </a:ext>
              </a:extLst>
            </p:cNvPr>
            <p:cNvSpPr/>
            <p:nvPr/>
          </p:nvSpPr>
          <p:spPr>
            <a:xfrm>
              <a:off x="5072635" y="3160361"/>
              <a:ext cx="293568" cy="260533"/>
            </a:xfrm>
            <a:custGeom>
              <a:avLst/>
              <a:gdLst/>
              <a:ahLst/>
              <a:cxnLst/>
              <a:rect l="l" t="t" r="r" b="b"/>
              <a:pathLst>
                <a:path w="8149" h="7232" extrusionOk="0">
                  <a:moveTo>
                    <a:pt x="5959" y="0"/>
                  </a:moveTo>
                  <a:cubicBezTo>
                    <a:pt x="5412" y="1127"/>
                    <a:pt x="4531" y="1836"/>
                    <a:pt x="3484" y="2252"/>
                  </a:cubicBezTo>
                  <a:cubicBezTo>
                    <a:pt x="2572" y="2612"/>
                    <a:pt x="1534" y="2752"/>
                    <a:pt x="477" y="2752"/>
                  </a:cubicBezTo>
                  <a:cubicBezTo>
                    <a:pt x="319" y="2752"/>
                    <a:pt x="160" y="2749"/>
                    <a:pt x="1" y="2743"/>
                  </a:cubicBezTo>
                  <a:lnTo>
                    <a:pt x="1" y="2743"/>
                  </a:lnTo>
                  <a:cubicBezTo>
                    <a:pt x="257" y="3225"/>
                    <a:pt x="515" y="3704"/>
                    <a:pt x="773" y="4178"/>
                  </a:cubicBezTo>
                  <a:cubicBezTo>
                    <a:pt x="1033" y="4654"/>
                    <a:pt x="1293" y="5122"/>
                    <a:pt x="1555" y="5582"/>
                  </a:cubicBezTo>
                  <a:cubicBezTo>
                    <a:pt x="2152" y="6633"/>
                    <a:pt x="3252" y="7232"/>
                    <a:pt x="4391" y="7232"/>
                  </a:cubicBezTo>
                  <a:cubicBezTo>
                    <a:pt x="4858" y="7232"/>
                    <a:pt x="5331" y="7131"/>
                    <a:pt x="5780" y="6919"/>
                  </a:cubicBezTo>
                  <a:cubicBezTo>
                    <a:pt x="7473" y="6124"/>
                    <a:pt x="8149" y="4066"/>
                    <a:pt x="7259" y="2421"/>
                  </a:cubicBezTo>
                  <a:cubicBezTo>
                    <a:pt x="7062" y="2059"/>
                    <a:pt x="6856" y="1676"/>
                    <a:pt x="6639" y="1272"/>
                  </a:cubicBezTo>
                  <a:cubicBezTo>
                    <a:pt x="6421" y="865"/>
                    <a:pt x="6194" y="439"/>
                    <a:pt x="5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6;p40">
              <a:extLst>
                <a:ext uri="{FF2B5EF4-FFF2-40B4-BE49-F238E27FC236}">
                  <a16:creationId xmlns:a16="http://schemas.microsoft.com/office/drawing/2014/main" id="{D4D3FB9C-E27F-4D80-B474-6445818C90B0}"/>
                </a:ext>
              </a:extLst>
            </p:cNvPr>
            <p:cNvSpPr/>
            <p:nvPr/>
          </p:nvSpPr>
          <p:spPr>
            <a:xfrm>
              <a:off x="5243645" y="2686705"/>
              <a:ext cx="239350" cy="272673"/>
            </a:xfrm>
            <a:custGeom>
              <a:avLst/>
              <a:gdLst/>
              <a:ahLst/>
              <a:cxnLst/>
              <a:rect l="l" t="t" r="r" b="b"/>
              <a:pathLst>
                <a:path w="6644" h="7569" extrusionOk="0">
                  <a:moveTo>
                    <a:pt x="4253" y="0"/>
                  </a:moveTo>
                  <a:cubicBezTo>
                    <a:pt x="3787" y="341"/>
                    <a:pt x="3294" y="649"/>
                    <a:pt x="2780" y="915"/>
                  </a:cubicBezTo>
                  <a:cubicBezTo>
                    <a:pt x="2273" y="1183"/>
                    <a:pt x="1770" y="1410"/>
                    <a:pt x="1314" y="1595"/>
                  </a:cubicBezTo>
                  <a:cubicBezTo>
                    <a:pt x="825" y="1795"/>
                    <a:pt x="434" y="2179"/>
                    <a:pt x="226" y="2664"/>
                  </a:cubicBezTo>
                  <a:cubicBezTo>
                    <a:pt x="16" y="3149"/>
                    <a:pt x="0" y="3696"/>
                    <a:pt x="187" y="4191"/>
                  </a:cubicBezTo>
                  <a:lnTo>
                    <a:pt x="815" y="5881"/>
                  </a:lnTo>
                  <a:lnTo>
                    <a:pt x="1443" y="7568"/>
                  </a:lnTo>
                  <a:cubicBezTo>
                    <a:pt x="1443" y="7568"/>
                    <a:pt x="2075" y="7435"/>
                    <a:pt x="3040" y="7135"/>
                  </a:cubicBezTo>
                  <a:cubicBezTo>
                    <a:pt x="4007" y="6836"/>
                    <a:pt x="5307" y="6368"/>
                    <a:pt x="6644" y="5703"/>
                  </a:cubicBezTo>
                  <a:cubicBezTo>
                    <a:pt x="5758" y="5033"/>
                    <a:pt x="5060" y="4141"/>
                    <a:pt x="4625" y="3120"/>
                  </a:cubicBezTo>
                  <a:cubicBezTo>
                    <a:pt x="4203" y="2123"/>
                    <a:pt x="4057" y="1036"/>
                    <a:pt x="4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7;p40">
              <a:extLst>
                <a:ext uri="{FF2B5EF4-FFF2-40B4-BE49-F238E27FC236}">
                  <a16:creationId xmlns:a16="http://schemas.microsoft.com/office/drawing/2014/main" id="{059D658D-F6C3-430C-91BB-B2613243F8C9}"/>
                </a:ext>
              </a:extLst>
            </p:cNvPr>
            <p:cNvSpPr/>
            <p:nvPr/>
          </p:nvSpPr>
          <p:spPr>
            <a:xfrm>
              <a:off x="5411197" y="1583799"/>
              <a:ext cx="566961" cy="529748"/>
            </a:xfrm>
            <a:custGeom>
              <a:avLst/>
              <a:gdLst/>
              <a:ahLst/>
              <a:cxnLst/>
              <a:rect l="l" t="t" r="r" b="b"/>
              <a:pathLst>
                <a:path w="15738" h="14705" extrusionOk="0">
                  <a:moveTo>
                    <a:pt x="1498" y="0"/>
                  </a:moveTo>
                  <a:lnTo>
                    <a:pt x="748" y="3369"/>
                  </a:lnTo>
                  <a:lnTo>
                    <a:pt x="1" y="6736"/>
                  </a:lnTo>
                  <a:lnTo>
                    <a:pt x="6571" y="10721"/>
                  </a:lnTo>
                  <a:lnTo>
                    <a:pt x="13143" y="14705"/>
                  </a:lnTo>
                  <a:lnTo>
                    <a:pt x="14440" y="11322"/>
                  </a:lnTo>
                  <a:lnTo>
                    <a:pt x="15738" y="7942"/>
                  </a:lnTo>
                  <a:lnTo>
                    <a:pt x="8619" y="3970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8;p40">
              <a:extLst>
                <a:ext uri="{FF2B5EF4-FFF2-40B4-BE49-F238E27FC236}">
                  <a16:creationId xmlns:a16="http://schemas.microsoft.com/office/drawing/2014/main" id="{4E280BFF-7B1C-472B-92D1-C0161DE8DC34}"/>
                </a:ext>
              </a:extLst>
            </p:cNvPr>
            <p:cNvSpPr/>
            <p:nvPr/>
          </p:nvSpPr>
          <p:spPr>
            <a:xfrm>
              <a:off x="5534727" y="1758989"/>
              <a:ext cx="443432" cy="354558"/>
            </a:xfrm>
            <a:custGeom>
              <a:avLst/>
              <a:gdLst/>
              <a:ahLst/>
              <a:cxnLst/>
              <a:rect l="l" t="t" r="r" b="b"/>
              <a:pathLst>
                <a:path w="12309" h="9842" extrusionOk="0">
                  <a:moveTo>
                    <a:pt x="6792" y="1"/>
                  </a:moveTo>
                  <a:cubicBezTo>
                    <a:pt x="4165" y="540"/>
                    <a:pt x="1767" y="1956"/>
                    <a:pt x="1" y="3953"/>
                  </a:cubicBezTo>
                  <a:lnTo>
                    <a:pt x="4722" y="6816"/>
                  </a:lnTo>
                  <a:lnTo>
                    <a:pt x="9714" y="9842"/>
                  </a:lnTo>
                  <a:lnTo>
                    <a:pt x="11011" y="6459"/>
                  </a:lnTo>
                  <a:lnTo>
                    <a:pt x="12309" y="3079"/>
                  </a:lnTo>
                  <a:lnTo>
                    <a:pt x="9009" y="1237"/>
                  </a:lnTo>
                  <a:lnTo>
                    <a:pt x="6792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9;p40">
              <a:extLst>
                <a:ext uri="{FF2B5EF4-FFF2-40B4-BE49-F238E27FC236}">
                  <a16:creationId xmlns:a16="http://schemas.microsoft.com/office/drawing/2014/main" id="{173B5EC4-7E3D-4E5D-8113-79DEBF3B9366}"/>
                </a:ext>
              </a:extLst>
            </p:cNvPr>
            <p:cNvSpPr/>
            <p:nvPr/>
          </p:nvSpPr>
          <p:spPr>
            <a:xfrm>
              <a:off x="5465055" y="1623895"/>
              <a:ext cx="221193" cy="179909"/>
            </a:xfrm>
            <a:custGeom>
              <a:avLst/>
              <a:gdLst/>
              <a:ahLst/>
              <a:cxnLst/>
              <a:rect l="l" t="t" r="r" b="b"/>
              <a:pathLst>
                <a:path w="6140" h="4994" extrusionOk="0">
                  <a:moveTo>
                    <a:pt x="1998" y="0"/>
                  </a:moveTo>
                  <a:lnTo>
                    <a:pt x="1000" y="2497"/>
                  </a:lnTo>
                  <a:cubicBezTo>
                    <a:pt x="667" y="3329"/>
                    <a:pt x="334" y="4161"/>
                    <a:pt x="1" y="4993"/>
                  </a:cubicBezTo>
                  <a:cubicBezTo>
                    <a:pt x="921" y="4338"/>
                    <a:pt x="1908" y="3783"/>
                    <a:pt x="2944" y="3337"/>
                  </a:cubicBezTo>
                  <a:cubicBezTo>
                    <a:pt x="3974" y="2892"/>
                    <a:pt x="5043" y="2549"/>
                    <a:pt x="6139" y="2310"/>
                  </a:cubicBezTo>
                  <a:lnTo>
                    <a:pt x="4069" y="1154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;p40">
              <a:extLst>
                <a:ext uri="{FF2B5EF4-FFF2-40B4-BE49-F238E27FC236}">
                  <a16:creationId xmlns:a16="http://schemas.microsoft.com/office/drawing/2014/main" id="{5BAE95B2-AEAE-4DF3-92CE-E951554832B7}"/>
                </a:ext>
              </a:extLst>
            </p:cNvPr>
            <p:cNvSpPr/>
            <p:nvPr/>
          </p:nvSpPr>
          <p:spPr>
            <a:xfrm>
              <a:off x="4874533" y="1096381"/>
              <a:ext cx="447683" cy="541023"/>
            </a:xfrm>
            <a:custGeom>
              <a:avLst/>
              <a:gdLst/>
              <a:ahLst/>
              <a:cxnLst/>
              <a:rect l="l" t="t" r="r" b="b"/>
              <a:pathLst>
                <a:path w="12427" h="15018" extrusionOk="0">
                  <a:moveTo>
                    <a:pt x="6527" y="0"/>
                  </a:moveTo>
                  <a:cubicBezTo>
                    <a:pt x="3720" y="0"/>
                    <a:pt x="1302" y="2111"/>
                    <a:pt x="983" y="4966"/>
                  </a:cubicBezTo>
                  <a:lnTo>
                    <a:pt x="492" y="9371"/>
                  </a:lnTo>
                  <a:lnTo>
                    <a:pt x="1" y="13779"/>
                  </a:lnTo>
                  <a:lnTo>
                    <a:pt x="5550" y="14399"/>
                  </a:lnTo>
                  <a:lnTo>
                    <a:pt x="11101" y="15017"/>
                  </a:lnTo>
                  <a:lnTo>
                    <a:pt x="11593" y="10612"/>
                  </a:lnTo>
                  <a:lnTo>
                    <a:pt x="12086" y="6205"/>
                  </a:lnTo>
                  <a:cubicBezTo>
                    <a:pt x="12427" y="3140"/>
                    <a:pt x="10219" y="378"/>
                    <a:pt x="7155" y="35"/>
                  </a:cubicBezTo>
                  <a:cubicBezTo>
                    <a:pt x="6944" y="12"/>
                    <a:pt x="6734" y="0"/>
                    <a:pt x="6527" y="0"/>
                  </a:cubicBezTo>
                  <a:close/>
                </a:path>
              </a:pathLst>
            </a:custGeom>
            <a:solidFill>
              <a:srgbClr val="A1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1;p40">
              <a:extLst>
                <a:ext uri="{FF2B5EF4-FFF2-40B4-BE49-F238E27FC236}">
                  <a16:creationId xmlns:a16="http://schemas.microsoft.com/office/drawing/2014/main" id="{5B0B60BB-FD6E-45B3-96D8-EA31BD711467}"/>
                </a:ext>
              </a:extLst>
            </p:cNvPr>
            <p:cNvSpPr/>
            <p:nvPr/>
          </p:nvSpPr>
          <p:spPr>
            <a:xfrm>
              <a:off x="5176459" y="1123148"/>
              <a:ext cx="137904" cy="206711"/>
            </a:xfrm>
            <a:custGeom>
              <a:avLst/>
              <a:gdLst/>
              <a:ahLst/>
              <a:cxnLst/>
              <a:rect l="l" t="t" r="r" b="b"/>
              <a:pathLst>
                <a:path w="3828" h="5738" extrusionOk="0">
                  <a:moveTo>
                    <a:pt x="933" y="1"/>
                  </a:moveTo>
                  <a:cubicBezTo>
                    <a:pt x="708" y="733"/>
                    <a:pt x="602" y="1517"/>
                    <a:pt x="490" y="2312"/>
                  </a:cubicBezTo>
                  <a:cubicBezTo>
                    <a:pt x="376" y="3106"/>
                    <a:pt x="257" y="3907"/>
                    <a:pt x="1" y="4674"/>
                  </a:cubicBezTo>
                  <a:lnTo>
                    <a:pt x="1838" y="5206"/>
                  </a:lnTo>
                  <a:lnTo>
                    <a:pt x="3674" y="5737"/>
                  </a:lnTo>
                  <a:lnTo>
                    <a:pt x="3689" y="5600"/>
                  </a:lnTo>
                  <a:lnTo>
                    <a:pt x="3705" y="5464"/>
                  </a:lnTo>
                  <a:cubicBezTo>
                    <a:pt x="3828" y="4368"/>
                    <a:pt x="3624" y="3260"/>
                    <a:pt x="3115" y="2280"/>
                  </a:cubicBezTo>
                  <a:cubicBezTo>
                    <a:pt x="2620" y="1328"/>
                    <a:pt x="1863" y="536"/>
                    <a:pt x="933" y="1"/>
                  </a:cubicBezTo>
                  <a:close/>
                </a:path>
              </a:pathLst>
            </a:custGeom>
            <a:solidFill>
              <a:srgbClr val="A1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2;p40">
              <a:extLst>
                <a:ext uri="{FF2B5EF4-FFF2-40B4-BE49-F238E27FC236}">
                  <a16:creationId xmlns:a16="http://schemas.microsoft.com/office/drawing/2014/main" id="{835BBD41-BEE9-48C0-8F22-1BD8F5D8AA10}"/>
                </a:ext>
              </a:extLst>
            </p:cNvPr>
            <p:cNvSpPr/>
            <p:nvPr/>
          </p:nvSpPr>
          <p:spPr>
            <a:xfrm>
              <a:off x="5600725" y="1762735"/>
              <a:ext cx="658141" cy="552119"/>
            </a:xfrm>
            <a:custGeom>
              <a:avLst/>
              <a:gdLst/>
              <a:ahLst/>
              <a:cxnLst/>
              <a:rect l="l" t="t" r="r" b="b"/>
              <a:pathLst>
                <a:path w="18269" h="15326" extrusionOk="0">
                  <a:moveTo>
                    <a:pt x="6668" y="0"/>
                  </a:moveTo>
                  <a:cubicBezTo>
                    <a:pt x="4567" y="0"/>
                    <a:pt x="2546" y="1115"/>
                    <a:pt x="1460" y="3052"/>
                  </a:cubicBezTo>
                  <a:cubicBezTo>
                    <a:pt x="0" y="5654"/>
                    <a:pt x="692" y="8936"/>
                    <a:pt x="3075" y="10733"/>
                  </a:cubicBezTo>
                  <a:lnTo>
                    <a:pt x="5238" y="12363"/>
                  </a:lnTo>
                  <a:lnTo>
                    <a:pt x="7399" y="13991"/>
                  </a:lnTo>
                  <a:cubicBezTo>
                    <a:pt x="8558" y="14864"/>
                    <a:pt x="9961" y="15325"/>
                    <a:pt x="11386" y="15325"/>
                  </a:cubicBezTo>
                  <a:cubicBezTo>
                    <a:pt x="11841" y="15325"/>
                    <a:pt x="12298" y="15278"/>
                    <a:pt x="12750" y="15183"/>
                  </a:cubicBezTo>
                  <a:cubicBezTo>
                    <a:pt x="14622" y="14790"/>
                    <a:pt x="16234" y="13607"/>
                    <a:pt x="17169" y="11937"/>
                  </a:cubicBezTo>
                  <a:cubicBezTo>
                    <a:pt x="18089" y="10296"/>
                    <a:pt x="18268" y="8341"/>
                    <a:pt x="17660" y="6559"/>
                  </a:cubicBezTo>
                  <a:cubicBezTo>
                    <a:pt x="17053" y="4778"/>
                    <a:pt x="15716" y="3339"/>
                    <a:pt x="13985" y="2601"/>
                  </a:cubicBezTo>
                  <a:lnTo>
                    <a:pt x="13987" y="2601"/>
                  </a:lnTo>
                  <a:lnTo>
                    <a:pt x="11496" y="1540"/>
                  </a:lnTo>
                  <a:lnTo>
                    <a:pt x="9003" y="478"/>
                  </a:lnTo>
                  <a:cubicBezTo>
                    <a:pt x="8243" y="154"/>
                    <a:pt x="7450" y="0"/>
                    <a:pt x="6668" y="0"/>
                  </a:cubicBezTo>
                  <a:close/>
                </a:path>
              </a:pathLst>
            </a:custGeom>
            <a:solidFill>
              <a:srgbClr val="A1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3;p40">
              <a:extLst>
                <a:ext uri="{FF2B5EF4-FFF2-40B4-BE49-F238E27FC236}">
                  <a16:creationId xmlns:a16="http://schemas.microsoft.com/office/drawing/2014/main" id="{6090E4E9-C294-4AB4-9E5E-3279BDD3F229}"/>
                </a:ext>
              </a:extLst>
            </p:cNvPr>
            <p:cNvSpPr/>
            <p:nvPr/>
          </p:nvSpPr>
          <p:spPr>
            <a:xfrm>
              <a:off x="5960867" y="1974815"/>
              <a:ext cx="262406" cy="300412"/>
            </a:xfrm>
            <a:custGeom>
              <a:avLst/>
              <a:gdLst/>
              <a:ahLst/>
              <a:cxnLst/>
              <a:rect l="l" t="t" r="r" b="b"/>
              <a:pathLst>
                <a:path w="7284" h="8339" extrusionOk="0">
                  <a:moveTo>
                    <a:pt x="5297" y="1"/>
                  </a:moveTo>
                  <a:cubicBezTo>
                    <a:pt x="4032" y="1"/>
                    <a:pt x="2501" y="1578"/>
                    <a:pt x="1536" y="3359"/>
                  </a:cubicBezTo>
                  <a:cubicBezTo>
                    <a:pt x="320" y="5603"/>
                    <a:pt x="0" y="8171"/>
                    <a:pt x="2235" y="8333"/>
                  </a:cubicBezTo>
                  <a:cubicBezTo>
                    <a:pt x="2289" y="8337"/>
                    <a:pt x="2342" y="8339"/>
                    <a:pt x="2396" y="8339"/>
                  </a:cubicBezTo>
                  <a:cubicBezTo>
                    <a:pt x="3907" y="8339"/>
                    <a:pt x="5364" y="6842"/>
                    <a:pt x="6203" y="5105"/>
                  </a:cubicBezTo>
                  <a:cubicBezTo>
                    <a:pt x="7073" y="3306"/>
                    <a:pt x="7283" y="1252"/>
                    <a:pt x="6210" y="341"/>
                  </a:cubicBezTo>
                  <a:cubicBezTo>
                    <a:pt x="5933" y="106"/>
                    <a:pt x="5624" y="1"/>
                    <a:pt x="5297" y="1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4;p40">
              <a:extLst>
                <a:ext uri="{FF2B5EF4-FFF2-40B4-BE49-F238E27FC236}">
                  <a16:creationId xmlns:a16="http://schemas.microsoft.com/office/drawing/2014/main" id="{08726FE6-7E0C-4A6F-8D9A-04E07BAEA05F}"/>
                </a:ext>
              </a:extLst>
            </p:cNvPr>
            <p:cNvSpPr/>
            <p:nvPr/>
          </p:nvSpPr>
          <p:spPr>
            <a:xfrm>
              <a:off x="5982842" y="1993620"/>
              <a:ext cx="148063" cy="201452"/>
            </a:xfrm>
            <a:custGeom>
              <a:avLst/>
              <a:gdLst/>
              <a:ahLst/>
              <a:cxnLst/>
              <a:rect l="l" t="t" r="r" b="b"/>
              <a:pathLst>
                <a:path w="4110" h="5592" extrusionOk="0">
                  <a:moveTo>
                    <a:pt x="3302" y="0"/>
                  </a:moveTo>
                  <a:cubicBezTo>
                    <a:pt x="2515" y="545"/>
                    <a:pt x="1735" y="1464"/>
                    <a:pt x="1130" y="2485"/>
                  </a:cubicBezTo>
                  <a:cubicBezTo>
                    <a:pt x="525" y="3504"/>
                    <a:pt x="93" y="4627"/>
                    <a:pt x="1" y="5578"/>
                  </a:cubicBezTo>
                  <a:lnTo>
                    <a:pt x="20" y="5578"/>
                  </a:lnTo>
                  <a:cubicBezTo>
                    <a:pt x="121" y="5587"/>
                    <a:pt x="221" y="5592"/>
                    <a:pt x="322" y="5592"/>
                  </a:cubicBezTo>
                  <a:cubicBezTo>
                    <a:pt x="791" y="5592"/>
                    <a:pt x="1255" y="5496"/>
                    <a:pt x="1686" y="5307"/>
                  </a:cubicBezTo>
                  <a:cubicBezTo>
                    <a:pt x="2212" y="5078"/>
                    <a:pt x="2675" y="4725"/>
                    <a:pt x="3037" y="4280"/>
                  </a:cubicBezTo>
                  <a:cubicBezTo>
                    <a:pt x="3576" y="3616"/>
                    <a:pt x="3944" y="2826"/>
                    <a:pt x="4027" y="2061"/>
                  </a:cubicBezTo>
                  <a:cubicBezTo>
                    <a:pt x="4110" y="1296"/>
                    <a:pt x="3907" y="561"/>
                    <a:pt x="3302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5;p40">
              <a:extLst>
                <a:ext uri="{FF2B5EF4-FFF2-40B4-BE49-F238E27FC236}">
                  <a16:creationId xmlns:a16="http://schemas.microsoft.com/office/drawing/2014/main" id="{6940C564-DEED-4858-A923-D744EA9C4578}"/>
                </a:ext>
              </a:extLst>
            </p:cNvPr>
            <p:cNvSpPr/>
            <p:nvPr/>
          </p:nvSpPr>
          <p:spPr>
            <a:xfrm>
              <a:off x="4961353" y="1043028"/>
              <a:ext cx="386188" cy="249113"/>
            </a:xfrm>
            <a:custGeom>
              <a:avLst/>
              <a:gdLst/>
              <a:ahLst/>
              <a:cxnLst/>
              <a:rect l="l" t="t" r="r" b="b"/>
              <a:pathLst>
                <a:path w="10720" h="6915" extrusionOk="0">
                  <a:moveTo>
                    <a:pt x="4648" y="0"/>
                  </a:moveTo>
                  <a:cubicBezTo>
                    <a:pt x="2933" y="0"/>
                    <a:pt x="1799" y="745"/>
                    <a:pt x="1081" y="1528"/>
                  </a:cubicBezTo>
                  <a:cubicBezTo>
                    <a:pt x="287" y="2394"/>
                    <a:pt x="0" y="3307"/>
                    <a:pt x="0" y="3307"/>
                  </a:cubicBezTo>
                  <a:cubicBezTo>
                    <a:pt x="0" y="3307"/>
                    <a:pt x="921" y="2825"/>
                    <a:pt x="2043" y="2825"/>
                  </a:cubicBezTo>
                  <a:cubicBezTo>
                    <a:pt x="2159" y="2825"/>
                    <a:pt x="2277" y="2830"/>
                    <a:pt x="2397" y="2841"/>
                  </a:cubicBezTo>
                  <a:cubicBezTo>
                    <a:pt x="3672" y="2963"/>
                    <a:pt x="5105" y="3791"/>
                    <a:pt x="5727" y="6632"/>
                  </a:cubicBezTo>
                  <a:cubicBezTo>
                    <a:pt x="5752" y="6748"/>
                    <a:pt x="5833" y="6844"/>
                    <a:pt x="5943" y="6888"/>
                  </a:cubicBezTo>
                  <a:cubicBezTo>
                    <a:pt x="5987" y="6906"/>
                    <a:pt x="6033" y="6915"/>
                    <a:pt x="6080" y="6915"/>
                  </a:cubicBezTo>
                  <a:cubicBezTo>
                    <a:pt x="6149" y="6915"/>
                    <a:pt x="6218" y="6895"/>
                    <a:pt x="6278" y="6857"/>
                  </a:cubicBezTo>
                  <a:lnTo>
                    <a:pt x="8381" y="5499"/>
                  </a:lnTo>
                  <a:lnTo>
                    <a:pt x="10483" y="4143"/>
                  </a:lnTo>
                  <a:cubicBezTo>
                    <a:pt x="10587" y="4076"/>
                    <a:pt x="10660" y="3972"/>
                    <a:pt x="10689" y="3855"/>
                  </a:cubicBezTo>
                  <a:cubicBezTo>
                    <a:pt x="10720" y="3735"/>
                    <a:pt x="10700" y="3608"/>
                    <a:pt x="10639" y="3502"/>
                  </a:cubicBezTo>
                  <a:cubicBezTo>
                    <a:pt x="10192" y="2749"/>
                    <a:pt x="9616" y="2079"/>
                    <a:pt x="8936" y="1526"/>
                  </a:cubicBezTo>
                  <a:cubicBezTo>
                    <a:pt x="8054" y="809"/>
                    <a:pt x="6836" y="174"/>
                    <a:pt x="5222" y="27"/>
                  </a:cubicBezTo>
                  <a:cubicBezTo>
                    <a:pt x="5024" y="9"/>
                    <a:pt x="4833" y="0"/>
                    <a:pt x="4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6;p40">
              <a:extLst>
                <a:ext uri="{FF2B5EF4-FFF2-40B4-BE49-F238E27FC236}">
                  <a16:creationId xmlns:a16="http://schemas.microsoft.com/office/drawing/2014/main" id="{300757DE-C1AB-492B-A578-95E2341CBCD4}"/>
                </a:ext>
              </a:extLst>
            </p:cNvPr>
            <p:cNvSpPr/>
            <p:nvPr/>
          </p:nvSpPr>
          <p:spPr>
            <a:xfrm>
              <a:off x="4961353" y="1053079"/>
              <a:ext cx="165247" cy="134986"/>
            </a:xfrm>
            <a:custGeom>
              <a:avLst/>
              <a:gdLst/>
              <a:ahLst/>
              <a:cxnLst/>
              <a:rect l="l" t="t" r="r" b="b"/>
              <a:pathLst>
                <a:path w="4587" h="3747" extrusionOk="0">
                  <a:moveTo>
                    <a:pt x="2972" y="0"/>
                  </a:moveTo>
                  <a:cubicBezTo>
                    <a:pt x="1840" y="397"/>
                    <a:pt x="1096" y="1152"/>
                    <a:pt x="636" y="1811"/>
                  </a:cubicBezTo>
                  <a:cubicBezTo>
                    <a:pt x="176" y="2468"/>
                    <a:pt x="0" y="3028"/>
                    <a:pt x="0" y="3028"/>
                  </a:cubicBezTo>
                  <a:cubicBezTo>
                    <a:pt x="511" y="2782"/>
                    <a:pt x="1060" y="2626"/>
                    <a:pt x="1622" y="2568"/>
                  </a:cubicBezTo>
                  <a:cubicBezTo>
                    <a:pt x="1758" y="2554"/>
                    <a:pt x="1899" y="2546"/>
                    <a:pt x="2043" y="2546"/>
                  </a:cubicBezTo>
                  <a:cubicBezTo>
                    <a:pt x="2877" y="2546"/>
                    <a:pt x="3824" y="2814"/>
                    <a:pt x="4587" y="3747"/>
                  </a:cubicBezTo>
                  <a:cubicBezTo>
                    <a:pt x="4275" y="3134"/>
                    <a:pt x="3986" y="2512"/>
                    <a:pt x="3718" y="1888"/>
                  </a:cubicBezTo>
                  <a:cubicBezTo>
                    <a:pt x="3452" y="1262"/>
                    <a:pt x="3204" y="632"/>
                    <a:pt x="2972" y="0"/>
                  </a:cubicBez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7;p40">
              <a:extLst>
                <a:ext uri="{FF2B5EF4-FFF2-40B4-BE49-F238E27FC236}">
                  <a16:creationId xmlns:a16="http://schemas.microsoft.com/office/drawing/2014/main" id="{5CD634E4-3101-41D3-AE46-82735E49D2DA}"/>
                </a:ext>
              </a:extLst>
            </p:cNvPr>
            <p:cNvSpPr/>
            <p:nvPr/>
          </p:nvSpPr>
          <p:spPr>
            <a:xfrm>
              <a:off x="4161598" y="1530050"/>
              <a:ext cx="720824" cy="647766"/>
            </a:xfrm>
            <a:custGeom>
              <a:avLst/>
              <a:gdLst/>
              <a:ahLst/>
              <a:cxnLst/>
              <a:rect l="l" t="t" r="r" b="b"/>
              <a:pathLst>
                <a:path w="20009" h="17981" extrusionOk="0">
                  <a:moveTo>
                    <a:pt x="10032" y="1"/>
                  </a:moveTo>
                  <a:cubicBezTo>
                    <a:pt x="7248" y="1"/>
                    <a:pt x="4834" y="3344"/>
                    <a:pt x="3073" y="6837"/>
                  </a:cubicBezTo>
                  <a:cubicBezTo>
                    <a:pt x="1147" y="10653"/>
                    <a:pt x="1" y="14648"/>
                    <a:pt x="1" y="14648"/>
                  </a:cubicBezTo>
                  <a:lnTo>
                    <a:pt x="2917" y="16314"/>
                  </a:lnTo>
                  <a:lnTo>
                    <a:pt x="5833" y="17980"/>
                  </a:lnTo>
                  <a:lnTo>
                    <a:pt x="8264" y="12822"/>
                  </a:lnTo>
                  <a:lnTo>
                    <a:pt x="10695" y="7664"/>
                  </a:lnTo>
                  <a:lnTo>
                    <a:pt x="12099" y="8546"/>
                  </a:lnTo>
                  <a:lnTo>
                    <a:pt x="13505" y="9426"/>
                  </a:lnTo>
                  <a:cubicBezTo>
                    <a:pt x="13762" y="9636"/>
                    <a:pt x="14039" y="9815"/>
                    <a:pt x="14334" y="9965"/>
                  </a:cubicBezTo>
                  <a:cubicBezTo>
                    <a:pt x="14628" y="10116"/>
                    <a:pt x="14941" y="10225"/>
                    <a:pt x="15264" y="10295"/>
                  </a:cubicBezTo>
                  <a:cubicBezTo>
                    <a:pt x="15493" y="10343"/>
                    <a:pt x="15743" y="10373"/>
                    <a:pt x="16007" y="10373"/>
                  </a:cubicBezTo>
                  <a:cubicBezTo>
                    <a:pt x="16318" y="10373"/>
                    <a:pt x="16648" y="10331"/>
                    <a:pt x="16986" y="10223"/>
                  </a:cubicBezTo>
                  <a:cubicBezTo>
                    <a:pt x="17612" y="10027"/>
                    <a:pt x="18267" y="9611"/>
                    <a:pt x="18885" y="8839"/>
                  </a:cubicBezTo>
                  <a:cubicBezTo>
                    <a:pt x="20008" y="7432"/>
                    <a:pt x="19910" y="6096"/>
                    <a:pt x="19531" y="5111"/>
                  </a:cubicBezTo>
                  <a:cubicBezTo>
                    <a:pt x="19151" y="4127"/>
                    <a:pt x="18491" y="3495"/>
                    <a:pt x="18491" y="3495"/>
                  </a:cubicBezTo>
                  <a:cubicBezTo>
                    <a:pt x="18491" y="3495"/>
                    <a:pt x="18040" y="2977"/>
                    <a:pt x="16857" y="2293"/>
                  </a:cubicBezTo>
                  <a:cubicBezTo>
                    <a:pt x="15672" y="1610"/>
                    <a:pt x="13754" y="758"/>
                    <a:pt x="10817" y="90"/>
                  </a:cubicBezTo>
                  <a:cubicBezTo>
                    <a:pt x="10552" y="30"/>
                    <a:pt x="10290" y="1"/>
                    <a:pt x="10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8;p40">
              <a:extLst>
                <a:ext uri="{FF2B5EF4-FFF2-40B4-BE49-F238E27FC236}">
                  <a16:creationId xmlns:a16="http://schemas.microsoft.com/office/drawing/2014/main" id="{555099F1-8EAA-45DB-A946-7EAD1BCF142F}"/>
                </a:ext>
              </a:extLst>
            </p:cNvPr>
            <p:cNvSpPr/>
            <p:nvPr/>
          </p:nvSpPr>
          <p:spPr>
            <a:xfrm>
              <a:off x="4161598" y="1740544"/>
              <a:ext cx="369436" cy="437271"/>
            </a:xfrm>
            <a:custGeom>
              <a:avLst/>
              <a:gdLst/>
              <a:ahLst/>
              <a:cxnLst/>
              <a:rect l="l" t="t" r="r" b="b"/>
              <a:pathLst>
                <a:path w="10255" h="12138" extrusionOk="0">
                  <a:moveTo>
                    <a:pt x="4533" y="0"/>
                  </a:moveTo>
                  <a:cubicBezTo>
                    <a:pt x="4207" y="0"/>
                    <a:pt x="3882" y="24"/>
                    <a:pt x="3559" y="72"/>
                  </a:cubicBezTo>
                  <a:cubicBezTo>
                    <a:pt x="2451" y="2104"/>
                    <a:pt x="1561" y="4288"/>
                    <a:pt x="949" y="5962"/>
                  </a:cubicBezTo>
                  <a:cubicBezTo>
                    <a:pt x="336" y="7638"/>
                    <a:pt x="1" y="8803"/>
                    <a:pt x="1" y="8803"/>
                  </a:cubicBezTo>
                  <a:lnTo>
                    <a:pt x="2917" y="10469"/>
                  </a:lnTo>
                  <a:lnTo>
                    <a:pt x="5833" y="12137"/>
                  </a:lnTo>
                  <a:lnTo>
                    <a:pt x="8045" y="7447"/>
                  </a:lnTo>
                  <a:lnTo>
                    <a:pt x="10254" y="2757"/>
                  </a:lnTo>
                  <a:cubicBezTo>
                    <a:pt x="10031" y="2502"/>
                    <a:pt x="9786" y="2269"/>
                    <a:pt x="9526" y="2056"/>
                  </a:cubicBezTo>
                  <a:cubicBezTo>
                    <a:pt x="9281" y="1857"/>
                    <a:pt x="9027" y="1670"/>
                    <a:pt x="8763" y="1499"/>
                  </a:cubicBezTo>
                  <a:cubicBezTo>
                    <a:pt x="7960" y="865"/>
                    <a:pt x="7103" y="447"/>
                    <a:pt x="6223" y="216"/>
                  </a:cubicBezTo>
                  <a:cubicBezTo>
                    <a:pt x="5670" y="73"/>
                    <a:pt x="5102" y="0"/>
                    <a:pt x="4533" y="0"/>
                  </a:cubicBez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9;p40">
              <a:extLst>
                <a:ext uri="{FF2B5EF4-FFF2-40B4-BE49-F238E27FC236}">
                  <a16:creationId xmlns:a16="http://schemas.microsoft.com/office/drawing/2014/main" id="{FFFEAF51-7A19-43B3-B4BB-1CD335DDD8F5}"/>
                </a:ext>
              </a:extLst>
            </p:cNvPr>
            <p:cNvSpPr/>
            <p:nvPr/>
          </p:nvSpPr>
          <p:spPr>
            <a:xfrm>
              <a:off x="5952941" y="1953920"/>
              <a:ext cx="718807" cy="660086"/>
            </a:xfrm>
            <a:custGeom>
              <a:avLst/>
              <a:gdLst/>
              <a:ahLst/>
              <a:cxnLst/>
              <a:rect l="l" t="t" r="r" b="b"/>
              <a:pathLst>
                <a:path w="19953" h="18323" extrusionOk="0">
                  <a:moveTo>
                    <a:pt x="12956" y="0"/>
                  </a:moveTo>
                  <a:cubicBezTo>
                    <a:pt x="12618" y="0"/>
                    <a:pt x="12283" y="135"/>
                    <a:pt x="12036" y="393"/>
                  </a:cubicBezTo>
                  <a:cubicBezTo>
                    <a:pt x="11614" y="834"/>
                    <a:pt x="11562" y="1511"/>
                    <a:pt x="11912" y="2009"/>
                  </a:cubicBezTo>
                  <a:cubicBezTo>
                    <a:pt x="12105" y="2287"/>
                    <a:pt x="12402" y="2476"/>
                    <a:pt x="12735" y="2533"/>
                  </a:cubicBezTo>
                  <a:cubicBezTo>
                    <a:pt x="12809" y="2546"/>
                    <a:pt x="12884" y="2553"/>
                    <a:pt x="12957" y="2553"/>
                  </a:cubicBezTo>
                  <a:cubicBezTo>
                    <a:pt x="13475" y="2553"/>
                    <a:pt x="13953" y="2236"/>
                    <a:pt x="14147" y="1740"/>
                  </a:cubicBezTo>
                  <a:cubicBezTo>
                    <a:pt x="14366" y="1172"/>
                    <a:pt x="14156" y="528"/>
                    <a:pt x="13642" y="201"/>
                  </a:cubicBezTo>
                  <a:cubicBezTo>
                    <a:pt x="13431" y="66"/>
                    <a:pt x="13192" y="0"/>
                    <a:pt x="12956" y="0"/>
                  </a:cubicBezTo>
                  <a:close/>
                  <a:moveTo>
                    <a:pt x="15243" y="3859"/>
                  </a:moveTo>
                  <a:cubicBezTo>
                    <a:pt x="15011" y="3859"/>
                    <a:pt x="14781" y="3952"/>
                    <a:pt x="14611" y="4130"/>
                  </a:cubicBezTo>
                  <a:cubicBezTo>
                    <a:pt x="14322" y="4431"/>
                    <a:pt x="14287" y="4893"/>
                    <a:pt x="14526" y="5236"/>
                  </a:cubicBezTo>
                  <a:cubicBezTo>
                    <a:pt x="14659" y="5426"/>
                    <a:pt x="14863" y="5556"/>
                    <a:pt x="15091" y="5594"/>
                  </a:cubicBezTo>
                  <a:cubicBezTo>
                    <a:pt x="15142" y="5603"/>
                    <a:pt x="15194" y="5608"/>
                    <a:pt x="15245" y="5608"/>
                  </a:cubicBezTo>
                  <a:cubicBezTo>
                    <a:pt x="15600" y="5608"/>
                    <a:pt x="15926" y="5391"/>
                    <a:pt x="16058" y="5051"/>
                  </a:cubicBezTo>
                  <a:cubicBezTo>
                    <a:pt x="16210" y="4662"/>
                    <a:pt x="16065" y="4221"/>
                    <a:pt x="15713" y="3997"/>
                  </a:cubicBezTo>
                  <a:cubicBezTo>
                    <a:pt x="15568" y="3905"/>
                    <a:pt x="15405" y="3859"/>
                    <a:pt x="15243" y="3859"/>
                  </a:cubicBezTo>
                  <a:close/>
                  <a:moveTo>
                    <a:pt x="1410" y="3668"/>
                  </a:moveTo>
                  <a:cubicBezTo>
                    <a:pt x="892" y="3668"/>
                    <a:pt x="415" y="3985"/>
                    <a:pt x="222" y="4481"/>
                  </a:cubicBezTo>
                  <a:cubicBezTo>
                    <a:pt x="1" y="5049"/>
                    <a:pt x="213" y="5692"/>
                    <a:pt x="725" y="6020"/>
                  </a:cubicBezTo>
                  <a:cubicBezTo>
                    <a:pt x="937" y="6154"/>
                    <a:pt x="1175" y="6220"/>
                    <a:pt x="1411" y="6220"/>
                  </a:cubicBezTo>
                  <a:cubicBezTo>
                    <a:pt x="1750" y="6220"/>
                    <a:pt x="2085" y="6086"/>
                    <a:pt x="2333" y="5827"/>
                  </a:cubicBezTo>
                  <a:cubicBezTo>
                    <a:pt x="2753" y="5386"/>
                    <a:pt x="2805" y="4712"/>
                    <a:pt x="2457" y="4213"/>
                  </a:cubicBezTo>
                  <a:cubicBezTo>
                    <a:pt x="2262" y="3936"/>
                    <a:pt x="1966" y="3747"/>
                    <a:pt x="1632" y="3687"/>
                  </a:cubicBezTo>
                  <a:cubicBezTo>
                    <a:pt x="1558" y="3674"/>
                    <a:pt x="1484" y="3668"/>
                    <a:pt x="1410" y="3668"/>
                  </a:cubicBezTo>
                  <a:close/>
                  <a:moveTo>
                    <a:pt x="18999" y="8910"/>
                  </a:moveTo>
                  <a:cubicBezTo>
                    <a:pt x="18643" y="8910"/>
                    <a:pt x="18316" y="9126"/>
                    <a:pt x="18182" y="9468"/>
                  </a:cubicBezTo>
                  <a:cubicBezTo>
                    <a:pt x="18032" y="9857"/>
                    <a:pt x="18176" y="10298"/>
                    <a:pt x="18529" y="10521"/>
                  </a:cubicBezTo>
                  <a:cubicBezTo>
                    <a:pt x="18673" y="10613"/>
                    <a:pt x="18835" y="10658"/>
                    <a:pt x="18997" y="10658"/>
                  </a:cubicBezTo>
                  <a:cubicBezTo>
                    <a:pt x="19229" y="10658"/>
                    <a:pt x="19458" y="10565"/>
                    <a:pt x="19629" y="10388"/>
                  </a:cubicBezTo>
                  <a:cubicBezTo>
                    <a:pt x="19918" y="10086"/>
                    <a:pt x="19952" y="9624"/>
                    <a:pt x="19714" y="9283"/>
                  </a:cubicBezTo>
                  <a:cubicBezTo>
                    <a:pt x="19581" y="9092"/>
                    <a:pt x="19376" y="8963"/>
                    <a:pt x="19149" y="8923"/>
                  </a:cubicBezTo>
                  <a:cubicBezTo>
                    <a:pt x="19099" y="8914"/>
                    <a:pt x="19048" y="8910"/>
                    <a:pt x="18999" y="8910"/>
                  </a:cubicBezTo>
                  <a:close/>
                  <a:moveTo>
                    <a:pt x="3732" y="13458"/>
                  </a:moveTo>
                  <a:cubicBezTo>
                    <a:pt x="3440" y="13458"/>
                    <a:pt x="3158" y="13604"/>
                    <a:pt x="2994" y="13863"/>
                  </a:cubicBezTo>
                  <a:cubicBezTo>
                    <a:pt x="2771" y="14214"/>
                    <a:pt x="2825" y="14676"/>
                    <a:pt x="3127" y="14963"/>
                  </a:cubicBezTo>
                  <a:cubicBezTo>
                    <a:pt x="3294" y="15124"/>
                    <a:pt x="3512" y="15206"/>
                    <a:pt x="3730" y="15206"/>
                  </a:cubicBezTo>
                  <a:cubicBezTo>
                    <a:pt x="3905" y="15206"/>
                    <a:pt x="4081" y="15154"/>
                    <a:pt x="4233" y="15048"/>
                  </a:cubicBezTo>
                  <a:cubicBezTo>
                    <a:pt x="4423" y="14915"/>
                    <a:pt x="4552" y="14713"/>
                    <a:pt x="4593" y="14483"/>
                  </a:cubicBezTo>
                  <a:cubicBezTo>
                    <a:pt x="4664" y="14073"/>
                    <a:pt x="4437" y="13669"/>
                    <a:pt x="4048" y="13516"/>
                  </a:cubicBezTo>
                  <a:cubicBezTo>
                    <a:pt x="3945" y="13477"/>
                    <a:pt x="3838" y="13458"/>
                    <a:pt x="3732" y="13458"/>
                  </a:cubicBezTo>
                  <a:close/>
                  <a:moveTo>
                    <a:pt x="4864" y="2032"/>
                  </a:moveTo>
                  <a:cubicBezTo>
                    <a:pt x="4457" y="2032"/>
                    <a:pt x="4094" y="2319"/>
                    <a:pt x="4009" y="2732"/>
                  </a:cubicBezTo>
                  <a:cubicBezTo>
                    <a:pt x="3917" y="3192"/>
                    <a:pt x="4206" y="3645"/>
                    <a:pt x="4662" y="3753"/>
                  </a:cubicBezTo>
                  <a:cubicBezTo>
                    <a:pt x="4225" y="4173"/>
                    <a:pt x="3855" y="4656"/>
                    <a:pt x="3564" y="5190"/>
                  </a:cubicBezTo>
                  <a:cubicBezTo>
                    <a:pt x="2671" y="6846"/>
                    <a:pt x="2626" y="8832"/>
                    <a:pt x="3445" y="10527"/>
                  </a:cubicBezTo>
                  <a:cubicBezTo>
                    <a:pt x="4265" y="12222"/>
                    <a:pt x="5849" y="13418"/>
                    <a:pt x="7704" y="13746"/>
                  </a:cubicBezTo>
                  <a:cubicBezTo>
                    <a:pt x="8040" y="13805"/>
                    <a:pt x="8381" y="13835"/>
                    <a:pt x="8721" y="13835"/>
                  </a:cubicBezTo>
                  <a:cubicBezTo>
                    <a:pt x="8977" y="13835"/>
                    <a:pt x="9233" y="13818"/>
                    <a:pt x="9487" y="13784"/>
                  </a:cubicBezTo>
                  <a:lnTo>
                    <a:pt x="9487" y="13784"/>
                  </a:lnTo>
                  <a:cubicBezTo>
                    <a:pt x="9472" y="13827"/>
                    <a:pt x="9457" y="13869"/>
                    <a:pt x="9443" y="13911"/>
                  </a:cubicBezTo>
                  <a:cubicBezTo>
                    <a:pt x="9430" y="13956"/>
                    <a:pt x="9420" y="14000"/>
                    <a:pt x="9412" y="14046"/>
                  </a:cubicBezTo>
                  <a:cubicBezTo>
                    <a:pt x="9329" y="14508"/>
                    <a:pt x="9509" y="14980"/>
                    <a:pt x="9878" y="15271"/>
                  </a:cubicBezTo>
                  <a:cubicBezTo>
                    <a:pt x="10107" y="15452"/>
                    <a:pt x="10385" y="15545"/>
                    <a:pt x="10667" y="15545"/>
                  </a:cubicBezTo>
                  <a:cubicBezTo>
                    <a:pt x="10840" y="15545"/>
                    <a:pt x="11013" y="15510"/>
                    <a:pt x="11177" y="15439"/>
                  </a:cubicBezTo>
                  <a:cubicBezTo>
                    <a:pt x="11608" y="15252"/>
                    <a:pt x="11901" y="14842"/>
                    <a:pt x="11939" y="14374"/>
                  </a:cubicBezTo>
                  <a:cubicBezTo>
                    <a:pt x="11978" y="13906"/>
                    <a:pt x="11756" y="13453"/>
                    <a:pt x="11362" y="13199"/>
                  </a:cubicBezTo>
                  <a:cubicBezTo>
                    <a:pt x="11962" y="12892"/>
                    <a:pt x="12508" y="12488"/>
                    <a:pt x="12972" y="11999"/>
                  </a:cubicBezTo>
                  <a:cubicBezTo>
                    <a:pt x="13444" y="11502"/>
                    <a:pt x="13823" y="10926"/>
                    <a:pt x="14095" y="10298"/>
                  </a:cubicBezTo>
                  <a:cubicBezTo>
                    <a:pt x="14218" y="10435"/>
                    <a:pt x="14363" y="10550"/>
                    <a:pt x="14522" y="10641"/>
                  </a:cubicBezTo>
                  <a:cubicBezTo>
                    <a:pt x="14688" y="10733"/>
                    <a:pt x="14867" y="10799"/>
                    <a:pt x="15054" y="10831"/>
                  </a:cubicBezTo>
                  <a:cubicBezTo>
                    <a:pt x="15155" y="10849"/>
                    <a:pt x="15255" y="10858"/>
                    <a:pt x="15353" y="10858"/>
                  </a:cubicBezTo>
                  <a:cubicBezTo>
                    <a:pt x="16171" y="10858"/>
                    <a:pt x="16896" y="10272"/>
                    <a:pt x="17042" y="9439"/>
                  </a:cubicBezTo>
                  <a:cubicBezTo>
                    <a:pt x="17208" y="8506"/>
                    <a:pt x="16583" y="7617"/>
                    <a:pt x="15651" y="7451"/>
                  </a:cubicBezTo>
                  <a:lnTo>
                    <a:pt x="15651" y="7453"/>
                  </a:lnTo>
                  <a:cubicBezTo>
                    <a:pt x="15554" y="7436"/>
                    <a:pt x="15455" y="7427"/>
                    <a:pt x="15356" y="7427"/>
                  </a:cubicBezTo>
                  <a:cubicBezTo>
                    <a:pt x="15266" y="7427"/>
                    <a:pt x="15175" y="7434"/>
                    <a:pt x="15085" y="7449"/>
                  </a:cubicBezTo>
                  <a:cubicBezTo>
                    <a:pt x="14904" y="7482"/>
                    <a:pt x="14729" y="7540"/>
                    <a:pt x="14567" y="7624"/>
                  </a:cubicBezTo>
                  <a:cubicBezTo>
                    <a:pt x="14449" y="5582"/>
                    <a:pt x="13274" y="3751"/>
                    <a:pt x="11466" y="2791"/>
                  </a:cubicBezTo>
                  <a:cubicBezTo>
                    <a:pt x="10608" y="2337"/>
                    <a:pt x="9668" y="2111"/>
                    <a:pt x="8729" y="2111"/>
                  </a:cubicBezTo>
                  <a:cubicBezTo>
                    <a:pt x="7688" y="2111"/>
                    <a:pt x="6649" y="2389"/>
                    <a:pt x="5725" y="2942"/>
                  </a:cubicBezTo>
                  <a:cubicBezTo>
                    <a:pt x="5735" y="2732"/>
                    <a:pt x="5668" y="2524"/>
                    <a:pt x="5537" y="2360"/>
                  </a:cubicBezTo>
                  <a:cubicBezTo>
                    <a:pt x="5406" y="2192"/>
                    <a:pt x="5217" y="2081"/>
                    <a:pt x="5007" y="2044"/>
                  </a:cubicBezTo>
                  <a:cubicBezTo>
                    <a:pt x="4959" y="2036"/>
                    <a:pt x="4911" y="2032"/>
                    <a:pt x="4864" y="2032"/>
                  </a:cubicBezTo>
                  <a:close/>
                  <a:moveTo>
                    <a:pt x="13255" y="15136"/>
                  </a:moveTo>
                  <a:cubicBezTo>
                    <a:pt x="12899" y="15136"/>
                    <a:pt x="12574" y="15353"/>
                    <a:pt x="12442" y="15693"/>
                  </a:cubicBezTo>
                  <a:cubicBezTo>
                    <a:pt x="12290" y="16082"/>
                    <a:pt x="12434" y="16523"/>
                    <a:pt x="12787" y="16747"/>
                  </a:cubicBezTo>
                  <a:cubicBezTo>
                    <a:pt x="12931" y="16840"/>
                    <a:pt x="13095" y="16885"/>
                    <a:pt x="13257" y="16885"/>
                  </a:cubicBezTo>
                  <a:cubicBezTo>
                    <a:pt x="13489" y="16885"/>
                    <a:pt x="13719" y="16793"/>
                    <a:pt x="13889" y="16616"/>
                  </a:cubicBezTo>
                  <a:cubicBezTo>
                    <a:pt x="14176" y="16313"/>
                    <a:pt x="14212" y="15851"/>
                    <a:pt x="13973" y="15508"/>
                  </a:cubicBezTo>
                  <a:cubicBezTo>
                    <a:pt x="13841" y="15319"/>
                    <a:pt x="13636" y="15190"/>
                    <a:pt x="13409" y="15150"/>
                  </a:cubicBezTo>
                  <a:cubicBezTo>
                    <a:pt x="13357" y="15141"/>
                    <a:pt x="13306" y="15136"/>
                    <a:pt x="13255" y="15136"/>
                  </a:cubicBezTo>
                  <a:close/>
                  <a:moveTo>
                    <a:pt x="5715" y="15770"/>
                  </a:moveTo>
                  <a:cubicBezTo>
                    <a:pt x="5196" y="15770"/>
                    <a:pt x="4719" y="16087"/>
                    <a:pt x="4525" y="16583"/>
                  </a:cubicBezTo>
                  <a:cubicBezTo>
                    <a:pt x="4304" y="17151"/>
                    <a:pt x="4516" y="17795"/>
                    <a:pt x="5028" y="18122"/>
                  </a:cubicBezTo>
                  <a:cubicBezTo>
                    <a:pt x="5240" y="18257"/>
                    <a:pt x="5478" y="18322"/>
                    <a:pt x="5715" y="18322"/>
                  </a:cubicBezTo>
                  <a:cubicBezTo>
                    <a:pt x="6053" y="18322"/>
                    <a:pt x="6388" y="18188"/>
                    <a:pt x="6637" y="17929"/>
                  </a:cubicBezTo>
                  <a:cubicBezTo>
                    <a:pt x="7056" y="17488"/>
                    <a:pt x="7108" y="16814"/>
                    <a:pt x="6760" y="16315"/>
                  </a:cubicBezTo>
                  <a:cubicBezTo>
                    <a:pt x="6565" y="16038"/>
                    <a:pt x="6271" y="15849"/>
                    <a:pt x="5937" y="15789"/>
                  </a:cubicBezTo>
                  <a:cubicBezTo>
                    <a:pt x="5863" y="15776"/>
                    <a:pt x="5788" y="15770"/>
                    <a:pt x="5715" y="157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0;p40">
              <a:extLst>
                <a:ext uri="{FF2B5EF4-FFF2-40B4-BE49-F238E27FC236}">
                  <a16:creationId xmlns:a16="http://schemas.microsoft.com/office/drawing/2014/main" id="{008A5002-ED52-4BFD-9AA2-F9D08D862F75}"/>
                </a:ext>
              </a:extLst>
            </p:cNvPr>
            <p:cNvSpPr/>
            <p:nvPr/>
          </p:nvSpPr>
          <p:spPr>
            <a:xfrm>
              <a:off x="5227038" y="1499105"/>
              <a:ext cx="31414" cy="98384"/>
            </a:xfrm>
            <a:custGeom>
              <a:avLst/>
              <a:gdLst/>
              <a:ahLst/>
              <a:cxnLst/>
              <a:rect l="l" t="t" r="r" b="b"/>
              <a:pathLst>
                <a:path w="872" h="2731" extrusionOk="0">
                  <a:moveTo>
                    <a:pt x="610" y="0"/>
                  </a:moveTo>
                  <a:cubicBezTo>
                    <a:pt x="491" y="0"/>
                    <a:pt x="386" y="85"/>
                    <a:pt x="365" y="205"/>
                  </a:cubicBezTo>
                  <a:lnTo>
                    <a:pt x="24" y="2444"/>
                  </a:lnTo>
                  <a:cubicBezTo>
                    <a:pt x="1" y="2594"/>
                    <a:pt x="116" y="2729"/>
                    <a:pt x="269" y="2731"/>
                  </a:cubicBezTo>
                  <a:cubicBezTo>
                    <a:pt x="390" y="2729"/>
                    <a:pt x="494" y="2640"/>
                    <a:pt x="513" y="2519"/>
                  </a:cubicBezTo>
                  <a:lnTo>
                    <a:pt x="854" y="280"/>
                  </a:lnTo>
                  <a:cubicBezTo>
                    <a:pt x="871" y="146"/>
                    <a:pt x="779" y="24"/>
                    <a:pt x="646" y="3"/>
                  </a:cubicBezTo>
                  <a:cubicBezTo>
                    <a:pt x="634" y="1"/>
                    <a:pt x="622" y="0"/>
                    <a:pt x="610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1;p40">
              <a:extLst>
                <a:ext uri="{FF2B5EF4-FFF2-40B4-BE49-F238E27FC236}">
                  <a16:creationId xmlns:a16="http://schemas.microsoft.com/office/drawing/2014/main" id="{67E4B5A0-9E1F-427D-BCDA-8EE64D6B32C4}"/>
                </a:ext>
              </a:extLst>
            </p:cNvPr>
            <p:cNvSpPr/>
            <p:nvPr/>
          </p:nvSpPr>
          <p:spPr>
            <a:xfrm>
              <a:off x="5186942" y="1498600"/>
              <a:ext cx="31522" cy="98528"/>
            </a:xfrm>
            <a:custGeom>
              <a:avLst/>
              <a:gdLst/>
              <a:ahLst/>
              <a:cxnLst/>
              <a:rect l="l" t="t" r="r" b="b"/>
              <a:pathLst>
                <a:path w="875" h="2735" extrusionOk="0">
                  <a:moveTo>
                    <a:pt x="608" y="1"/>
                  </a:moveTo>
                  <a:cubicBezTo>
                    <a:pt x="488" y="1"/>
                    <a:pt x="382" y="89"/>
                    <a:pt x="364" y="212"/>
                  </a:cubicBezTo>
                  <a:lnTo>
                    <a:pt x="24" y="2450"/>
                  </a:lnTo>
                  <a:cubicBezTo>
                    <a:pt x="0" y="2600"/>
                    <a:pt x="116" y="2735"/>
                    <a:pt x="268" y="2735"/>
                  </a:cubicBezTo>
                  <a:cubicBezTo>
                    <a:pt x="390" y="2735"/>
                    <a:pt x="494" y="2646"/>
                    <a:pt x="513" y="2525"/>
                  </a:cubicBezTo>
                  <a:lnTo>
                    <a:pt x="854" y="287"/>
                  </a:lnTo>
                  <a:cubicBezTo>
                    <a:pt x="875" y="150"/>
                    <a:pt x="781" y="25"/>
                    <a:pt x="646" y="4"/>
                  </a:cubicBezTo>
                  <a:cubicBezTo>
                    <a:pt x="633" y="2"/>
                    <a:pt x="620" y="1"/>
                    <a:pt x="608" y="1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2;p40">
              <a:extLst>
                <a:ext uri="{FF2B5EF4-FFF2-40B4-BE49-F238E27FC236}">
                  <a16:creationId xmlns:a16="http://schemas.microsoft.com/office/drawing/2014/main" id="{4B185DBD-2708-4393-9A3F-E547D7271AAF}"/>
                </a:ext>
              </a:extLst>
            </p:cNvPr>
            <p:cNvSpPr/>
            <p:nvPr/>
          </p:nvSpPr>
          <p:spPr>
            <a:xfrm>
              <a:off x="5146918" y="1498384"/>
              <a:ext cx="31378" cy="98492"/>
            </a:xfrm>
            <a:custGeom>
              <a:avLst/>
              <a:gdLst/>
              <a:ahLst/>
              <a:cxnLst/>
              <a:rect l="l" t="t" r="r" b="b"/>
              <a:pathLst>
                <a:path w="871" h="2734" extrusionOk="0">
                  <a:moveTo>
                    <a:pt x="605" y="1"/>
                  </a:moveTo>
                  <a:cubicBezTo>
                    <a:pt x="487" y="1"/>
                    <a:pt x="381" y="86"/>
                    <a:pt x="362" y="208"/>
                  </a:cubicBezTo>
                  <a:lnTo>
                    <a:pt x="19" y="2448"/>
                  </a:lnTo>
                  <a:cubicBezTo>
                    <a:pt x="0" y="2583"/>
                    <a:pt x="92" y="2708"/>
                    <a:pt x="227" y="2729"/>
                  </a:cubicBezTo>
                  <a:cubicBezTo>
                    <a:pt x="241" y="2731"/>
                    <a:pt x="252" y="2731"/>
                    <a:pt x="266" y="2733"/>
                  </a:cubicBezTo>
                  <a:cubicBezTo>
                    <a:pt x="387" y="2731"/>
                    <a:pt x="491" y="2643"/>
                    <a:pt x="510" y="2521"/>
                  </a:cubicBezTo>
                  <a:lnTo>
                    <a:pt x="851" y="283"/>
                  </a:lnTo>
                  <a:cubicBezTo>
                    <a:pt x="871" y="148"/>
                    <a:pt x="778" y="23"/>
                    <a:pt x="643" y="4"/>
                  </a:cubicBezTo>
                  <a:cubicBezTo>
                    <a:pt x="630" y="2"/>
                    <a:pt x="617" y="1"/>
                    <a:pt x="605" y="1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3;p40">
              <a:extLst>
                <a:ext uri="{FF2B5EF4-FFF2-40B4-BE49-F238E27FC236}">
                  <a16:creationId xmlns:a16="http://schemas.microsoft.com/office/drawing/2014/main" id="{9E57D290-947D-4F05-9494-AD508992DB8E}"/>
                </a:ext>
              </a:extLst>
            </p:cNvPr>
            <p:cNvSpPr/>
            <p:nvPr/>
          </p:nvSpPr>
          <p:spPr>
            <a:xfrm>
              <a:off x="5106786" y="1498204"/>
              <a:ext cx="31342" cy="98384"/>
            </a:xfrm>
            <a:custGeom>
              <a:avLst/>
              <a:gdLst/>
              <a:ahLst/>
              <a:cxnLst/>
              <a:rect l="l" t="t" r="r" b="b"/>
              <a:pathLst>
                <a:path w="870" h="2731" extrusionOk="0">
                  <a:moveTo>
                    <a:pt x="608" y="0"/>
                  </a:moveTo>
                  <a:cubicBezTo>
                    <a:pt x="489" y="0"/>
                    <a:pt x="384" y="86"/>
                    <a:pt x="363" y="205"/>
                  </a:cubicBezTo>
                  <a:lnTo>
                    <a:pt x="20" y="2445"/>
                  </a:lnTo>
                  <a:cubicBezTo>
                    <a:pt x="1" y="2580"/>
                    <a:pt x="93" y="2707"/>
                    <a:pt x="228" y="2727"/>
                  </a:cubicBezTo>
                  <a:cubicBezTo>
                    <a:pt x="241" y="2729"/>
                    <a:pt x="253" y="2730"/>
                    <a:pt x="267" y="2730"/>
                  </a:cubicBezTo>
                  <a:cubicBezTo>
                    <a:pt x="388" y="2730"/>
                    <a:pt x="492" y="2640"/>
                    <a:pt x="511" y="2521"/>
                  </a:cubicBezTo>
                  <a:lnTo>
                    <a:pt x="852" y="280"/>
                  </a:lnTo>
                  <a:cubicBezTo>
                    <a:pt x="869" y="147"/>
                    <a:pt x="777" y="24"/>
                    <a:pt x="644" y="3"/>
                  </a:cubicBezTo>
                  <a:cubicBezTo>
                    <a:pt x="632" y="1"/>
                    <a:pt x="620" y="0"/>
                    <a:pt x="608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4;p40">
              <a:extLst>
                <a:ext uri="{FF2B5EF4-FFF2-40B4-BE49-F238E27FC236}">
                  <a16:creationId xmlns:a16="http://schemas.microsoft.com/office/drawing/2014/main" id="{EBB80890-A54A-4A03-B440-1DB021231DB8}"/>
                </a:ext>
              </a:extLst>
            </p:cNvPr>
            <p:cNvSpPr/>
            <p:nvPr/>
          </p:nvSpPr>
          <p:spPr>
            <a:xfrm>
              <a:off x="5066690" y="1497700"/>
              <a:ext cx="31450" cy="98600"/>
            </a:xfrm>
            <a:custGeom>
              <a:avLst/>
              <a:gdLst/>
              <a:ahLst/>
              <a:cxnLst/>
              <a:rect l="l" t="t" r="r" b="b"/>
              <a:pathLst>
                <a:path w="873" h="2737" extrusionOk="0">
                  <a:moveTo>
                    <a:pt x="608" y="1"/>
                  </a:moveTo>
                  <a:cubicBezTo>
                    <a:pt x="487" y="1"/>
                    <a:pt x="380" y="89"/>
                    <a:pt x="362" y="212"/>
                  </a:cubicBezTo>
                  <a:lnTo>
                    <a:pt x="22" y="2452"/>
                  </a:lnTo>
                  <a:cubicBezTo>
                    <a:pt x="0" y="2587"/>
                    <a:pt x="93" y="2712"/>
                    <a:pt x="228" y="2733"/>
                  </a:cubicBezTo>
                  <a:cubicBezTo>
                    <a:pt x="241" y="2735"/>
                    <a:pt x="253" y="2737"/>
                    <a:pt x="266" y="2737"/>
                  </a:cubicBezTo>
                  <a:cubicBezTo>
                    <a:pt x="388" y="2735"/>
                    <a:pt x="492" y="2646"/>
                    <a:pt x="511" y="2525"/>
                  </a:cubicBezTo>
                  <a:lnTo>
                    <a:pt x="852" y="287"/>
                  </a:lnTo>
                  <a:cubicBezTo>
                    <a:pt x="873" y="152"/>
                    <a:pt x="779" y="25"/>
                    <a:pt x="644" y="3"/>
                  </a:cubicBezTo>
                  <a:cubicBezTo>
                    <a:pt x="632" y="2"/>
                    <a:pt x="620" y="1"/>
                    <a:pt x="608" y="1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5;p40">
              <a:extLst>
                <a:ext uri="{FF2B5EF4-FFF2-40B4-BE49-F238E27FC236}">
                  <a16:creationId xmlns:a16="http://schemas.microsoft.com/office/drawing/2014/main" id="{7D6B1F89-B9E7-416E-A34D-C503C01A7EB6}"/>
                </a:ext>
              </a:extLst>
            </p:cNvPr>
            <p:cNvSpPr/>
            <p:nvPr/>
          </p:nvSpPr>
          <p:spPr>
            <a:xfrm>
              <a:off x="5026523" y="1497628"/>
              <a:ext cx="31378" cy="98348"/>
            </a:xfrm>
            <a:custGeom>
              <a:avLst/>
              <a:gdLst/>
              <a:ahLst/>
              <a:cxnLst/>
              <a:rect l="l" t="t" r="r" b="b"/>
              <a:pathLst>
                <a:path w="871" h="2730" extrusionOk="0">
                  <a:moveTo>
                    <a:pt x="607" y="0"/>
                  </a:moveTo>
                  <a:cubicBezTo>
                    <a:pt x="489" y="0"/>
                    <a:pt x="385" y="86"/>
                    <a:pt x="364" y="206"/>
                  </a:cubicBezTo>
                  <a:lnTo>
                    <a:pt x="23" y="2444"/>
                  </a:lnTo>
                  <a:cubicBezTo>
                    <a:pt x="0" y="2594"/>
                    <a:pt x="116" y="2729"/>
                    <a:pt x="268" y="2729"/>
                  </a:cubicBezTo>
                  <a:cubicBezTo>
                    <a:pt x="389" y="2729"/>
                    <a:pt x="493" y="2639"/>
                    <a:pt x="512" y="2519"/>
                  </a:cubicBezTo>
                  <a:lnTo>
                    <a:pt x="853" y="279"/>
                  </a:lnTo>
                  <a:cubicBezTo>
                    <a:pt x="871" y="146"/>
                    <a:pt x="778" y="23"/>
                    <a:pt x="645" y="4"/>
                  </a:cubicBezTo>
                  <a:cubicBezTo>
                    <a:pt x="632" y="1"/>
                    <a:pt x="619" y="0"/>
                    <a:pt x="607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6;p40">
              <a:extLst>
                <a:ext uri="{FF2B5EF4-FFF2-40B4-BE49-F238E27FC236}">
                  <a16:creationId xmlns:a16="http://schemas.microsoft.com/office/drawing/2014/main" id="{27E3B1C5-E0D5-47B4-8FB9-EFFC3CE2A500}"/>
                </a:ext>
              </a:extLst>
            </p:cNvPr>
            <p:cNvSpPr/>
            <p:nvPr/>
          </p:nvSpPr>
          <p:spPr>
            <a:xfrm>
              <a:off x="5021515" y="1378745"/>
              <a:ext cx="82245" cy="78138"/>
            </a:xfrm>
            <a:custGeom>
              <a:avLst/>
              <a:gdLst/>
              <a:ahLst/>
              <a:cxnLst/>
              <a:rect l="l" t="t" r="r" b="b"/>
              <a:pathLst>
                <a:path w="2283" h="2169" extrusionOk="0">
                  <a:moveTo>
                    <a:pt x="1199" y="0"/>
                  </a:moveTo>
                  <a:cubicBezTo>
                    <a:pt x="991" y="0"/>
                    <a:pt x="781" y="60"/>
                    <a:pt x="598" y="183"/>
                  </a:cubicBezTo>
                  <a:cubicBezTo>
                    <a:pt x="168" y="470"/>
                    <a:pt x="0" y="1021"/>
                    <a:pt x="199" y="1499"/>
                  </a:cubicBezTo>
                  <a:cubicBezTo>
                    <a:pt x="370" y="1910"/>
                    <a:pt x="769" y="2169"/>
                    <a:pt x="1200" y="2169"/>
                  </a:cubicBezTo>
                  <a:cubicBezTo>
                    <a:pt x="1270" y="2169"/>
                    <a:pt x="1340" y="2162"/>
                    <a:pt x="1410" y="2148"/>
                  </a:cubicBezTo>
                  <a:cubicBezTo>
                    <a:pt x="1917" y="2046"/>
                    <a:pt x="2283" y="1601"/>
                    <a:pt x="2283" y="1085"/>
                  </a:cubicBezTo>
                  <a:cubicBezTo>
                    <a:pt x="2283" y="798"/>
                    <a:pt x="2169" y="520"/>
                    <a:pt x="1965" y="318"/>
                  </a:cubicBezTo>
                  <a:cubicBezTo>
                    <a:pt x="1755" y="108"/>
                    <a:pt x="1478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7;p40">
              <a:extLst>
                <a:ext uri="{FF2B5EF4-FFF2-40B4-BE49-F238E27FC236}">
                  <a16:creationId xmlns:a16="http://schemas.microsoft.com/office/drawing/2014/main" id="{3AC242C7-7C1D-491E-B0CB-5260F7669636}"/>
                </a:ext>
              </a:extLst>
            </p:cNvPr>
            <p:cNvSpPr/>
            <p:nvPr/>
          </p:nvSpPr>
          <p:spPr>
            <a:xfrm>
              <a:off x="5192418" y="1378745"/>
              <a:ext cx="82281" cy="78138"/>
            </a:xfrm>
            <a:custGeom>
              <a:avLst/>
              <a:gdLst/>
              <a:ahLst/>
              <a:cxnLst/>
              <a:rect l="l" t="t" r="r" b="b"/>
              <a:pathLst>
                <a:path w="2284" h="2169" extrusionOk="0">
                  <a:moveTo>
                    <a:pt x="1199" y="0"/>
                  </a:moveTo>
                  <a:cubicBezTo>
                    <a:pt x="991" y="0"/>
                    <a:pt x="781" y="60"/>
                    <a:pt x="598" y="183"/>
                  </a:cubicBezTo>
                  <a:cubicBezTo>
                    <a:pt x="168" y="470"/>
                    <a:pt x="1" y="1021"/>
                    <a:pt x="199" y="1499"/>
                  </a:cubicBezTo>
                  <a:cubicBezTo>
                    <a:pt x="370" y="1910"/>
                    <a:pt x="769" y="2169"/>
                    <a:pt x="1200" y="2169"/>
                  </a:cubicBezTo>
                  <a:cubicBezTo>
                    <a:pt x="1270" y="2169"/>
                    <a:pt x="1340" y="2162"/>
                    <a:pt x="1411" y="2148"/>
                  </a:cubicBezTo>
                  <a:cubicBezTo>
                    <a:pt x="1917" y="2046"/>
                    <a:pt x="2283" y="1601"/>
                    <a:pt x="2283" y="1085"/>
                  </a:cubicBezTo>
                  <a:cubicBezTo>
                    <a:pt x="2283" y="798"/>
                    <a:pt x="2170" y="520"/>
                    <a:pt x="1965" y="318"/>
                  </a:cubicBezTo>
                  <a:cubicBezTo>
                    <a:pt x="1756" y="108"/>
                    <a:pt x="147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;p40">
              <a:extLst>
                <a:ext uri="{FF2B5EF4-FFF2-40B4-BE49-F238E27FC236}">
                  <a16:creationId xmlns:a16="http://schemas.microsoft.com/office/drawing/2014/main" id="{68E55993-A002-4183-AE32-5610BC413178}"/>
                </a:ext>
              </a:extLst>
            </p:cNvPr>
            <p:cNvSpPr/>
            <p:nvPr/>
          </p:nvSpPr>
          <p:spPr>
            <a:xfrm>
              <a:off x="5023605" y="1339910"/>
              <a:ext cx="107499" cy="77850"/>
            </a:xfrm>
            <a:custGeom>
              <a:avLst/>
              <a:gdLst/>
              <a:ahLst/>
              <a:cxnLst/>
              <a:rect l="l" t="t" r="r" b="b"/>
              <a:pathLst>
                <a:path w="2984" h="2161" extrusionOk="0">
                  <a:moveTo>
                    <a:pt x="280" y="0"/>
                  </a:moveTo>
                  <a:cubicBezTo>
                    <a:pt x="196" y="0"/>
                    <a:pt x="114" y="43"/>
                    <a:pt x="68" y="121"/>
                  </a:cubicBezTo>
                  <a:cubicBezTo>
                    <a:pt x="0" y="236"/>
                    <a:pt x="35" y="385"/>
                    <a:pt x="148" y="458"/>
                  </a:cubicBezTo>
                  <a:cubicBezTo>
                    <a:pt x="555" y="699"/>
                    <a:pt x="961" y="961"/>
                    <a:pt x="1350" y="1236"/>
                  </a:cubicBezTo>
                  <a:cubicBezTo>
                    <a:pt x="1740" y="1510"/>
                    <a:pt x="2123" y="1802"/>
                    <a:pt x="2489" y="2103"/>
                  </a:cubicBezTo>
                  <a:cubicBezTo>
                    <a:pt x="2533" y="2139"/>
                    <a:pt x="2589" y="2161"/>
                    <a:pt x="2647" y="2161"/>
                  </a:cubicBezTo>
                  <a:cubicBezTo>
                    <a:pt x="2878" y="2161"/>
                    <a:pt x="2984" y="1868"/>
                    <a:pt x="2805" y="1721"/>
                  </a:cubicBezTo>
                  <a:cubicBezTo>
                    <a:pt x="2429" y="1411"/>
                    <a:pt x="2036" y="1111"/>
                    <a:pt x="1636" y="830"/>
                  </a:cubicBezTo>
                  <a:cubicBezTo>
                    <a:pt x="1235" y="548"/>
                    <a:pt x="819" y="279"/>
                    <a:pt x="401" y="32"/>
                  </a:cubicBezTo>
                  <a:cubicBezTo>
                    <a:pt x="363" y="11"/>
                    <a:pt x="321" y="0"/>
                    <a:pt x="280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9;p40">
              <a:extLst>
                <a:ext uri="{FF2B5EF4-FFF2-40B4-BE49-F238E27FC236}">
                  <a16:creationId xmlns:a16="http://schemas.microsoft.com/office/drawing/2014/main" id="{6A864572-7DE7-4740-B05D-C9BB0B8B086A}"/>
                </a:ext>
              </a:extLst>
            </p:cNvPr>
            <p:cNvSpPr/>
            <p:nvPr/>
          </p:nvSpPr>
          <p:spPr>
            <a:xfrm>
              <a:off x="5178692" y="1342900"/>
              <a:ext cx="111533" cy="71870"/>
            </a:xfrm>
            <a:custGeom>
              <a:avLst/>
              <a:gdLst/>
              <a:ahLst/>
              <a:cxnLst/>
              <a:rect l="l" t="t" r="r" b="b"/>
              <a:pathLst>
                <a:path w="3096" h="1995" extrusionOk="0">
                  <a:moveTo>
                    <a:pt x="2816" y="0"/>
                  </a:moveTo>
                  <a:cubicBezTo>
                    <a:pt x="2781" y="0"/>
                    <a:pt x="2745" y="8"/>
                    <a:pt x="2710" y="24"/>
                  </a:cubicBezTo>
                  <a:cubicBezTo>
                    <a:pt x="2273" y="244"/>
                    <a:pt x="1842" y="485"/>
                    <a:pt x="1424" y="735"/>
                  </a:cubicBezTo>
                  <a:cubicBezTo>
                    <a:pt x="1008" y="987"/>
                    <a:pt x="593" y="1259"/>
                    <a:pt x="197" y="1544"/>
                  </a:cubicBezTo>
                  <a:cubicBezTo>
                    <a:pt x="0" y="1685"/>
                    <a:pt x="100" y="1995"/>
                    <a:pt x="341" y="1995"/>
                  </a:cubicBezTo>
                  <a:cubicBezTo>
                    <a:pt x="393" y="1995"/>
                    <a:pt x="443" y="1977"/>
                    <a:pt x="486" y="1947"/>
                  </a:cubicBezTo>
                  <a:cubicBezTo>
                    <a:pt x="873" y="1669"/>
                    <a:pt x="1273" y="1405"/>
                    <a:pt x="1680" y="1159"/>
                  </a:cubicBezTo>
                  <a:cubicBezTo>
                    <a:pt x="2088" y="912"/>
                    <a:pt x="2508" y="679"/>
                    <a:pt x="2932" y="465"/>
                  </a:cubicBezTo>
                  <a:cubicBezTo>
                    <a:pt x="3051" y="402"/>
                    <a:pt x="3096" y="255"/>
                    <a:pt x="3036" y="136"/>
                  </a:cubicBezTo>
                  <a:cubicBezTo>
                    <a:pt x="2993" y="50"/>
                    <a:pt x="2906" y="0"/>
                    <a:pt x="2816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0;p40">
              <a:extLst>
                <a:ext uri="{FF2B5EF4-FFF2-40B4-BE49-F238E27FC236}">
                  <a16:creationId xmlns:a16="http://schemas.microsoft.com/office/drawing/2014/main" id="{836B702F-A6E3-4004-97EA-3E36A983B966}"/>
                </a:ext>
              </a:extLst>
            </p:cNvPr>
            <p:cNvSpPr/>
            <p:nvPr/>
          </p:nvSpPr>
          <p:spPr>
            <a:xfrm>
              <a:off x="5018309" y="1752540"/>
              <a:ext cx="278293" cy="440478"/>
            </a:xfrm>
            <a:custGeom>
              <a:avLst/>
              <a:gdLst/>
              <a:ahLst/>
              <a:cxnLst/>
              <a:rect l="l" t="t" r="r" b="b"/>
              <a:pathLst>
                <a:path w="7725" h="12227" extrusionOk="0">
                  <a:moveTo>
                    <a:pt x="7225" y="0"/>
                  </a:moveTo>
                  <a:cubicBezTo>
                    <a:pt x="7210" y="0"/>
                    <a:pt x="7195" y="1"/>
                    <a:pt x="7180" y="2"/>
                  </a:cubicBezTo>
                  <a:lnTo>
                    <a:pt x="3836" y="276"/>
                  </a:lnTo>
                  <a:lnTo>
                    <a:pt x="492" y="550"/>
                  </a:lnTo>
                  <a:cubicBezTo>
                    <a:pt x="351" y="563"/>
                    <a:pt x="222" y="634"/>
                    <a:pt x="136" y="746"/>
                  </a:cubicBezTo>
                  <a:cubicBezTo>
                    <a:pt x="45" y="858"/>
                    <a:pt x="1" y="1002"/>
                    <a:pt x="14" y="1145"/>
                  </a:cubicBezTo>
                  <a:lnTo>
                    <a:pt x="540" y="6457"/>
                  </a:lnTo>
                  <a:lnTo>
                    <a:pt x="1064" y="11770"/>
                  </a:lnTo>
                  <a:cubicBezTo>
                    <a:pt x="1076" y="11897"/>
                    <a:pt x="1135" y="12016"/>
                    <a:pt x="1230" y="12103"/>
                  </a:cubicBezTo>
                  <a:cubicBezTo>
                    <a:pt x="1319" y="12183"/>
                    <a:pt x="1431" y="12227"/>
                    <a:pt x="1549" y="12227"/>
                  </a:cubicBezTo>
                  <a:cubicBezTo>
                    <a:pt x="1556" y="12227"/>
                    <a:pt x="1563" y="12226"/>
                    <a:pt x="1571" y="12226"/>
                  </a:cubicBezTo>
                  <a:lnTo>
                    <a:pt x="3799" y="12124"/>
                  </a:lnTo>
                  <a:lnTo>
                    <a:pt x="6028" y="12022"/>
                  </a:lnTo>
                  <a:cubicBezTo>
                    <a:pt x="6151" y="12016"/>
                    <a:pt x="6271" y="11964"/>
                    <a:pt x="6361" y="11879"/>
                  </a:cubicBezTo>
                  <a:cubicBezTo>
                    <a:pt x="6452" y="11793"/>
                    <a:pt x="6509" y="11675"/>
                    <a:pt x="6523" y="11550"/>
                  </a:cubicBezTo>
                  <a:lnTo>
                    <a:pt x="7116" y="6051"/>
                  </a:lnTo>
                  <a:lnTo>
                    <a:pt x="7708" y="550"/>
                  </a:lnTo>
                  <a:cubicBezTo>
                    <a:pt x="7725" y="401"/>
                    <a:pt x="7677" y="255"/>
                    <a:pt x="7575" y="147"/>
                  </a:cubicBezTo>
                  <a:cubicBezTo>
                    <a:pt x="7483" y="52"/>
                    <a:pt x="7356" y="0"/>
                    <a:pt x="7225" y="0"/>
                  </a:cubicBezTo>
                  <a:close/>
                </a:path>
              </a:pathLst>
            </a:custGeom>
            <a:solidFill>
              <a:srgbClr val="782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;p40">
              <a:extLst>
                <a:ext uri="{FF2B5EF4-FFF2-40B4-BE49-F238E27FC236}">
                  <a16:creationId xmlns:a16="http://schemas.microsoft.com/office/drawing/2014/main" id="{8D2B05E7-5265-4564-8DC6-CA968B5FC2A3}"/>
                </a:ext>
              </a:extLst>
            </p:cNvPr>
            <p:cNvSpPr/>
            <p:nvPr/>
          </p:nvSpPr>
          <p:spPr>
            <a:xfrm>
              <a:off x="5018309" y="1753513"/>
              <a:ext cx="247924" cy="420628"/>
            </a:xfrm>
            <a:custGeom>
              <a:avLst/>
              <a:gdLst/>
              <a:ahLst/>
              <a:cxnLst/>
              <a:rect l="l" t="t" r="r" b="b"/>
              <a:pathLst>
                <a:path w="6882" h="11676" extrusionOk="0">
                  <a:moveTo>
                    <a:pt x="6881" y="1"/>
                  </a:moveTo>
                  <a:lnTo>
                    <a:pt x="3688" y="262"/>
                  </a:lnTo>
                  <a:lnTo>
                    <a:pt x="492" y="523"/>
                  </a:lnTo>
                  <a:cubicBezTo>
                    <a:pt x="351" y="536"/>
                    <a:pt x="222" y="607"/>
                    <a:pt x="136" y="719"/>
                  </a:cubicBezTo>
                  <a:cubicBezTo>
                    <a:pt x="45" y="831"/>
                    <a:pt x="1" y="975"/>
                    <a:pt x="14" y="1120"/>
                  </a:cubicBezTo>
                  <a:lnTo>
                    <a:pt x="538" y="6397"/>
                  </a:lnTo>
                  <a:lnTo>
                    <a:pt x="1062" y="11675"/>
                  </a:lnTo>
                  <a:lnTo>
                    <a:pt x="3451" y="11538"/>
                  </a:lnTo>
                  <a:lnTo>
                    <a:pt x="5841" y="11404"/>
                  </a:lnTo>
                  <a:lnTo>
                    <a:pt x="6361" y="5702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;p40">
              <a:extLst>
                <a:ext uri="{FF2B5EF4-FFF2-40B4-BE49-F238E27FC236}">
                  <a16:creationId xmlns:a16="http://schemas.microsoft.com/office/drawing/2014/main" id="{5C35AF59-F716-4962-8C8C-6179AC1DE480}"/>
                </a:ext>
              </a:extLst>
            </p:cNvPr>
            <p:cNvSpPr/>
            <p:nvPr/>
          </p:nvSpPr>
          <p:spPr>
            <a:xfrm>
              <a:off x="5018309" y="1758160"/>
              <a:ext cx="190860" cy="415981"/>
            </a:xfrm>
            <a:custGeom>
              <a:avLst/>
              <a:gdLst/>
              <a:ahLst/>
              <a:cxnLst/>
              <a:rect l="l" t="t" r="r" b="b"/>
              <a:pathLst>
                <a:path w="5298" h="11547" extrusionOk="0">
                  <a:moveTo>
                    <a:pt x="5298" y="1"/>
                  </a:moveTo>
                  <a:lnTo>
                    <a:pt x="2896" y="197"/>
                  </a:lnTo>
                  <a:lnTo>
                    <a:pt x="492" y="394"/>
                  </a:lnTo>
                  <a:cubicBezTo>
                    <a:pt x="351" y="407"/>
                    <a:pt x="222" y="478"/>
                    <a:pt x="136" y="590"/>
                  </a:cubicBezTo>
                  <a:cubicBezTo>
                    <a:pt x="45" y="702"/>
                    <a:pt x="1" y="846"/>
                    <a:pt x="14" y="991"/>
                  </a:cubicBezTo>
                  <a:lnTo>
                    <a:pt x="538" y="6268"/>
                  </a:lnTo>
                  <a:lnTo>
                    <a:pt x="1062" y="11546"/>
                  </a:lnTo>
                  <a:lnTo>
                    <a:pt x="1825" y="11504"/>
                  </a:lnTo>
                  <a:lnTo>
                    <a:pt x="2588" y="11463"/>
                  </a:lnTo>
                  <a:lnTo>
                    <a:pt x="1850" y="6469"/>
                  </a:lnTo>
                  <a:lnTo>
                    <a:pt x="1112" y="1474"/>
                  </a:lnTo>
                  <a:cubicBezTo>
                    <a:pt x="1112" y="1474"/>
                    <a:pt x="2106" y="1110"/>
                    <a:pt x="3127" y="744"/>
                  </a:cubicBezTo>
                  <a:cubicBezTo>
                    <a:pt x="4148" y="378"/>
                    <a:pt x="5194" y="10"/>
                    <a:pt x="5298" y="1"/>
                  </a:cubicBez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3;p40">
              <a:extLst>
                <a:ext uri="{FF2B5EF4-FFF2-40B4-BE49-F238E27FC236}">
                  <a16:creationId xmlns:a16="http://schemas.microsoft.com/office/drawing/2014/main" id="{5A53A730-F150-48F9-BB5F-B665EA64F5CC}"/>
                </a:ext>
              </a:extLst>
            </p:cNvPr>
            <p:cNvSpPr/>
            <p:nvPr/>
          </p:nvSpPr>
          <p:spPr>
            <a:xfrm>
              <a:off x="4012779" y="1791592"/>
              <a:ext cx="566817" cy="529171"/>
            </a:xfrm>
            <a:custGeom>
              <a:avLst/>
              <a:gdLst/>
              <a:ahLst/>
              <a:cxnLst/>
              <a:rect l="l" t="t" r="r" b="b"/>
              <a:pathLst>
                <a:path w="15734" h="14689" extrusionOk="0">
                  <a:moveTo>
                    <a:pt x="8131" y="1"/>
                  </a:moveTo>
                  <a:cubicBezTo>
                    <a:pt x="6520" y="1"/>
                    <a:pt x="4907" y="529"/>
                    <a:pt x="3569" y="1590"/>
                  </a:cubicBezTo>
                  <a:cubicBezTo>
                    <a:pt x="825" y="3765"/>
                    <a:pt x="0" y="7577"/>
                    <a:pt x="1599" y="10695"/>
                  </a:cubicBezTo>
                  <a:cubicBezTo>
                    <a:pt x="2879" y="13194"/>
                    <a:pt x="5432" y="14689"/>
                    <a:pt x="8132" y="14689"/>
                  </a:cubicBezTo>
                  <a:cubicBezTo>
                    <a:pt x="8799" y="14689"/>
                    <a:pt x="9475" y="14597"/>
                    <a:pt x="10144" y="14407"/>
                  </a:cubicBezTo>
                  <a:cubicBezTo>
                    <a:pt x="13512" y="13448"/>
                    <a:pt x="15733" y="10241"/>
                    <a:pt x="15450" y="6750"/>
                  </a:cubicBezTo>
                  <a:cubicBezTo>
                    <a:pt x="15294" y="4807"/>
                    <a:pt x="14372" y="3008"/>
                    <a:pt x="12885" y="1748"/>
                  </a:cubicBezTo>
                  <a:cubicBezTo>
                    <a:pt x="11516" y="585"/>
                    <a:pt x="9824" y="1"/>
                    <a:pt x="8131" y="1"/>
                  </a:cubicBezTo>
                  <a:close/>
                </a:path>
              </a:pathLst>
            </a:custGeom>
            <a:solidFill>
              <a:srgbClr val="A1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;p40">
              <a:extLst>
                <a:ext uri="{FF2B5EF4-FFF2-40B4-BE49-F238E27FC236}">
                  <a16:creationId xmlns:a16="http://schemas.microsoft.com/office/drawing/2014/main" id="{3E901E8D-DB44-4C81-9167-BF3B6C5872B9}"/>
                </a:ext>
              </a:extLst>
            </p:cNvPr>
            <p:cNvSpPr/>
            <p:nvPr/>
          </p:nvSpPr>
          <p:spPr>
            <a:xfrm>
              <a:off x="4149386" y="2091896"/>
              <a:ext cx="237513" cy="225372"/>
            </a:xfrm>
            <a:custGeom>
              <a:avLst/>
              <a:gdLst/>
              <a:ahLst/>
              <a:cxnLst/>
              <a:rect l="l" t="t" r="r" b="b"/>
              <a:pathLst>
                <a:path w="6593" h="6256" extrusionOk="0">
                  <a:moveTo>
                    <a:pt x="3458" y="0"/>
                  </a:moveTo>
                  <a:cubicBezTo>
                    <a:pt x="2862" y="0"/>
                    <a:pt x="2261" y="171"/>
                    <a:pt x="1734" y="520"/>
                  </a:cubicBezTo>
                  <a:cubicBezTo>
                    <a:pt x="490" y="1342"/>
                    <a:pt x="1" y="2929"/>
                    <a:pt x="565" y="4310"/>
                  </a:cubicBezTo>
                  <a:cubicBezTo>
                    <a:pt x="1053" y="5503"/>
                    <a:pt x="2208" y="6256"/>
                    <a:pt x="3457" y="6256"/>
                  </a:cubicBezTo>
                  <a:cubicBezTo>
                    <a:pt x="3655" y="6256"/>
                    <a:pt x="3855" y="6237"/>
                    <a:pt x="4056" y="6198"/>
                  </a:cubicBezTo>
                  <a:cubicBezTo>
                    <a:pt x="5519" y="5915"/>
                    <a:pt x="6579" y="4634"/>
                    <a:pt x="6587" y="3143"/>
                  </a:cubicBezTo>
                  <a:cubicBezTo>
                    <a:pt x="6592" y="2313"/>
                    <a:pt x="6265" y="1516"/>
                    <a:pt x="5681" y="928"/>
                  </a:cubicBezTo>
                  <a:cubicBezTo>
                    <a:pt x="5076" y="316"/>
                    <a:pt x="4270" y="0"/>
                    <a:pt x="3458" y="0"/>
                  </a:cubicBezTo>
                  <a:close/>
                </a:path>
              </a:pathLst>
            </a:custGeom>
            <a:solidFill>
              <a:srgbClr val="5F0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5;p40">
              <a:extLst>
                <a:ext uri="{FF2B5EF4-FFF2-40B4-BE49-F238E27FC236}">
                  <a16:creationId xmlns:a16="http://schemas.microsoft.com/office/drawing/2014/main" id="{41F915E2-97A2-4C24-9EA1-4D8189787713}"/>
                </a:ext>
              </a:extLst>
            </p:cNvPr>
            <p:cNvSpPr/>
            <p:nvPr/>
          </p:nvSpPr>
          <p:spPr>
            <a:xfrm>
              <a:off x="4030936" y="1996538"/>
              <a:ext cx="435686" cy="356215"/>
            </a:xfrm>
            <a:custGeom>
              <a:avLst/>
              <a:gdLst/>
              <a:ahLst/>
              <a:cxnLst/>
              <a:rect l="l" t="t" r="r" b="b"/>
              <a:pathLst>
                <a:path w="12094" h="9888" extrusionOk="0">
                  <a:moveTo>
                    <a:pt x="2811" y="0"/>
                  </a:moveTo>
                  <a:lnTo>
                    <a:pt x="2208" y="686"/>
                  </a:lnTo>
                  <a:lnTo>
                    <a:pt x="1607" y="1373"/>
                  </a:lnTo>
                  <a:cubicBezTo>
                    <a:pt x="1607" y="1373"/>
                    <a:pt x="2276" y="1595"/>
                    <a:pt x="3098" y="2132"/>
                  </a:cubicBezTo>
                  <a:cubicBezTo>
                    <a:pt x="3923" y="2672"/>
                    <a:pt x="4901" y="3527"/>
                    <a:pt x="5521" y="4792"/>
                  </a:cubicBezTo>
                  <a:cubicBezTo>
                    <a:pt x="5521" y="4792"/>
                    <a:pt x="5019" y="4269"/>
                    <a:pt x="4079" y="3852"/>
                  </a:cubicBezTo>
                  <a:cubicBezTo>
                    <a:pt x="3461" y="3579"/>
                    <a:pt x="2653" y="3353"/>
                    <a:pt x="1674" y="3353"/>
                  </a:cubicBezTo>
                  <a:cubicBezTo>
                    <a:pt x="1162" y="3353"/>
                    <a:pt x="604" y="3415"/>
                    <a:pt x="1" y="3564"/>
                  </a:cubicBezTo>
                  <a:lnTo>
                    <a:pt x="16" y="4355"/>
                  </a:lnTo>
                  <a:lnTo>
                    <a:pt x="32" y="5147"/>
                  </a:lnTo>
                  <a:cubicBezTo>
                    <a:pt x="32" y="5147"/>
                    <a:pt x="489" y="5056"/>
                    <a:pt x="1223" y="5056"/>
                  </a:cubicBezTo>
                  <a:cubicBezTo>
                    <a:pt x="1310" y="5056"/>
                    <a:pt x="1401" y="5057"/>
                    <a:pt x="1496" y="5060"/>
                  </a:cubicBezTo>
                  <a:cubicBezTo>
                    <a:pt x="2663" y="5097"/>
                    <a:pt x="3811" y="5359"/>
                    <a:pt x="4878" y="5831"/>
                  </a:cubicBezTo>
                  <a:cubicBezTo>
                    <a:pt x="4878" y="5831"/>
                    <a:pt x="4221" y="5663"/>
                    <a:pt x="3314" y="5625"/>
                  </a:cubicBezTo>
                  <a:cubicBezTo>
                    <a:pt x="3195" y="5619"/>
                    <a:pt x="3071" y="5617"/>
                    <a:pt x="2944" y="5617"/>
                  </a:cubicBezTo>
                  <a:cubicBezTo>
                    <a:pt x="2104" y="5617"/>
                    <a:pt x="1113" y="5742"/>
                    <a:pt x="240" y="6185"/>
                  </a:cubicBezTo>
                  <a:lnTo>
                    <a:pt x="513" y="6840"/>
                  </a:lnTo>
                  <a:lnTo>
                    <a:pt x="785" y="7497"/>
                  </a:lnTo>
                  <a:cubicBezTo>
                    <a:pt x="785" y="7497"/>
                    <a:pt x="1359" y="7241"/>
                    <a:pt x="2174" y="7063"/>
                  </a:cubicBezTo>
                  <a:cubicBezTo>
                    <a:pt x="2604" y="6971"/>
                    <a:pt x="3101" y="6900"/>
                    <a:pt x="3617" y="6900"/>
                  </a:cubicBezTo>
                  <a:cubicBezTo>
                    <a:pt x="4081" y="6900"/>
                    <a:pt x="4560" y="6957"/>
                    <a:pt x="5021" y="7108"/>
                  </a:cubicBezTo>
                  <a:cubicBezTo>
                    <a:pt x="5021" y="7108"/>
                    <a:pt x="5016" y="7108"/>
                    <a:pt x="5007" y="7108"/>
                  </a:cubicBezTo>
                  <a:cubicBezTo>
                    <a:pt x="4913" y="7108"/>
                    <a:pt x="4355" y="7116"/>
                    <a:pt x="3674" y="7296"/>
                  </a:cubicBezTo>
                  <a:cubicBezTo>
                    <a:pt x="2927" y="7495"/>
                    <a:pt x="2029" y="7901"/>
                    <a:pt x="1428" y="8730"/>
                  </a:cubicBezTo>
                  <a:lnTo>
                    <a:pt x="1941" y="9309"/>
                  </a:lnTo>
                  <a:lnTo>
                    <a:pt x="2453" y="9887"/>
                  </a:lnTo>
                  <a:cubicBezTo>
                    <a:pt x="2453" y="9887"/>
                    <a:pt x="2709" y="9417"/>
                    <a:pt x="3256" y="8992"/>
                  </a:cubicBezTo>
                  <a:cubicBezTo>
                    <a:pt x="3710" y="8637"/>
                    <a:pt x="4364" y="8312"/>
                    <a:pt x="5236" y="8312"/>
                  </a:cubicBezTo>
                  <a:cubicBezTo>
                    <a:pt x="5415" y="8312"/>
                    <a:pt x="5603" y="8326"/>
                    <a:pt x="5801" y="8356"/>
                  </a:cubicBezTo>
                  <a:cubicBezTo>
                    <a:pt x="6098" y="8400"/>
                    <a:pt x="6350" y="8421"/>
                    <a:pt x="6565" y="8421"/>
                  </a:cubicBezTo>
                  <a:cubicBezTo>
                    <a:pt x="7187" y="8421"/>
                    <a:pt x="7502" y="8247"/>
                    <a:pt x="7719" y="7973"/>
                  </a:cubicBezTo>
                  <a:cubicBezTo>
                    <a:pt x="8012" y="7605"/>
                    <a:pt x="8131" y="7058"/>
                    <a:pt x="8590" y="6513"/>
                  </a:cubicBezTo>
                  <a:cubicBezTo>
                    <a:pt x="8590" y="6513"/>
                    <a:pt x="8900" y="6593"/>
                    <a:pt x="9410" y="6593"/>
                  </a:cubicBezTo>
                  <a:cubicBezTo>
                    <a:pt x="9481" y="6593"/>
                    <a:pt x="9556" y="6591"/>
                    <a:pt x="9634" y="6588"/>
                  </a:cubicBezTo>
                  <a:cubicBezTo>
                    <a:pt x="10273" y="6561"/>
                    <a:pt x="11150" y="6401"/>
                    <a:pt x="12094" y="5871"/>
                  </a:cubicBezTo>
                  <a:lnTo>
                    <a:pt x="11903" y="5058"/>
                  </a:lnTo>
                  <a:lnTo>
                    <a:pt x="11714" y="4245"/>
                  </a:lnTo>
                  <a:cubicBezTo>
                    <a:pt x="11714" y="4245"/>
                    <a:pt x="11691" y="4267"/>
                    <a:pt x="11649" y="4301"/>
                  </a:cubicBezTo>
                  <a:cubicBezTo>
                    <a:pt x="11608" y="4338"/>
                    <a:pt x="11545" y="4388"/>
                    <a:pt x="11466" y="4448"/>
                  </a:cubicBezTo>
                  <a:cubicBezTo>
                    <a:pt x="10882" y="4883"/>
                    <a:pt x="10157" y="5099"/>
                    <a:pt x="9442" y="5099"/>
                  </a:cubicBezTo>
                  <a:cubicBezTo>
                    <a:pt x="9272" y="5099"/>
                    <a:pt x="9102" y="5087"/>
                    <a:pt x="8935" y="5062"/>
                  </a:cubicBezTo>
                  <a:cubicBezTo>
                    <a:pt x="8064" y="4933"/>
                    <a:pt x="7266" y="4471"/>
                    <a:pt x="6835" y="3681"/>
                  </a:cubicBezTo>
                  <a:cubicBezTo>
                    <a:pt x="6546" y="3151"/>
                    <a:pt x="6157" y="2414"/>
                    <a:pt x="5531" y="1716"/>
                  </a:cubicBezTo>
                  <a:cubicBezTo>
                    <a:pt x="4907" y="1019"/>
                    <a:pt x="4046" y="362"/>
                    <a:pt x="2811" y="0"/>
                  </a:cubicBezTo>
                  <a:close/>
                </a:path>
              </a:pathLst>
            </a:custGeom>
            <a:solidFill>
              <a:srgbClr val="471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6;p40">
              <a:extLst>
                <a:ext uri="{FF2B5EF4-FFF2-40B4-BE49-F238E27FC236}">
                  <a16:creationId xmlns:a16="http://schemas.microsoft.com/office/drawing/2014/main" id="{2C04A701-8484-452C-95BB-0912A4CD82FE}"/>
                </a:ext>
              </a:extLst>
            </p:cNvPr>
            <p:cNvSpPr/>
            <p:nvPr/>
          </p:nvSpPr>
          <p:spPr>
            <a:xfrm>
              <a:off x="5020182" y="1790151"/>
              <a:ext cx="242700" cy="34512"/>
            </a:xfrm>
            <a:custGeom>
              <a:avLst/>
              <a:gdLst/>
              <a:ahLst/>
              <a:cxnLst/>
              <a:rect l="l" t="t" r="r" b="b"/>
              <a:pathLst>
                <a:path w="6737" h="958" extrusionOk="0">
                  <a:moveTo>
                    <a:pt x="6737" y="1"/>
                  </a:moveTo>
                  <a:lnTo>
                    <a:pt x="6737" y="1"/>
                  </a:lnTo>
                  <a:cubicBezTo>
                    <a:pt x="6342" y="147"/>
                    <a:pt x="5602" y="372"/>
                    <a:pt x="4489" y="507"/>
                  </a:cubicBezTo>
                  <a:cubicBezTo>
                    <a:pt x="3904" y="578"/>
                    <a:pt x="3215" y="625"/>
                    <a:pt x="2420" y="625"/>
                  </a:cubicBezTo>
                  <a:cubicBezTo>
                    <a:pt x="1702" y="625"/>
                    <a:pt x="896" y="587"/>
                    <a:pt x="1" y="492"/>
                  </a:cubicBezTo>
                  <a:lnTo>
                    <a:pt x="1" y="492"/>
                  </a:lnTo>
                  <a:lnTo>
                    <a:pt x="20" y="679"/>
                  </a:lnTo>
                  <a:lnTo>
                    <a:pt x="37" y="867"/>
                  </a:lnTo>
                  <a:cubicBezTo>
                    <a:pt x="560" y="909"/>
                    <a:pt x="1371" y="958"/>
                    <a:pt x="2285" y="958"/>
                  </a:cubicBezTo>
                  <a:cubicBezTo>
                    <a:pt x="2564" y="958"/>
                    <a:pt x="2853" y="953"/>
                    <a:pt x="3146" y="942"/>
                  </a:cubicBezTo>
                  <a:cubicBezTo>
                    <a:pt x="4396" y="894"/>
                    <a:pt x="5722" y="733"/>
                    <a:pt x="6708" y="326"/>
                  </a:cubicBezTo>
                  <a:lnTo>
                    <a:pt x="6721" y="164"/>
                  </a:lnTo>
                  <a:lnTo>
                    <a:pt x="6737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7;p40">
              <a:extLst>
                <a:ext uri="{FF2B5EF4-FFF2-40B4-BE49-F238E27FC236}">
                  <a16:creationId xmlns:a16="http://schemas.microsoft.com/office/drawing/2014/main" id="{271A50F3-C19F-48C0-9D9C-59EAA3A7C8A5}"/>
                </a:ext>
              </a:extLst>
            </p:cNvPr>
            <p:cNvSpPr/>
            <p:nvPr/>
          </p:nvSpPr>
          <p:spPr>
            <a:xfrm>
              <a:off x="5024829" y="1835866"/>
              <a:ext cx="233910" cy="34548"/>
            </a:xfrm>
            <a:custGeom>
              <a:avLst/>
              <a:gdLst/>
              <a:ahLst/>
              <a:cxnLst/>
              <a:rect l="l" t="t" r="r" b="b"/>
              <a:pathLst>
                <a:path w="6493" h="959" extrusionOk="0">
                  <a:moveTo>
                    <a:pt x="6492" y="1"/>
                  </a:moveTo>
                  <a:cubicBezTo>
                    <a:pt x="6107" y="145"/>
                    <a:pt x="5392" y="361"/>
                    <a:pt x="4317" y="500"/>
                  </a:cubicBezTo>
                  <a:cubicBezTo>
                    <a:pt x="3719" y="577"/>
                    <a:pt x="3009" y="629"/>
                    <a:pt x="2183" y="629"/>
                  </a:cubicBezTo>
                  <a:cubicBezTo>
                    <a:pt x="1529" y="629"/>
                    <a:pt x="802" y="596"/>
                    <a:pt x="1" y="519"/>
                  </a:cubicBezTo>
                  <a:lnTo>
                    <a:pt x="1" y="519"/>
                  </a:lnTo>
                  <a:lnTo>
                    <a:pt x="18" y="702"/>
                  </a:lnTo>
                  <a:lnTo>
                    <a:pt x="37" y="887"/>
                  </a:lnTo>
                  <a:cubicBezTo>
                    <a:pt x="549" y="923"/>
                    <a:pt x="1250" y="959"/>
                    <a:pt x="2024" y="959"/>
                  </a:cubicBezTo>
                  <a:cubicBezTo>
                    <a:pt x="2374" y="959"/>
                    <a:pt x="2740" y="951"/>
                    <a:pt x="3110" y="933"/>
                  </a:cubicBezTo>
                  <a:cubicBezTo>
                    <a:pt x="4298" y="875"/>
                    <a:pt x="5533" y="710"/>
                    <a:pt x="6461" y="326"/>
                  </a:cubicBezTo>
                  <a:lnTo>
                    <a:pt x="6477" y="163"/>
                  </a:lnTo>
                  <a:lnTo>
                    <a:pt x="6492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8;p40">
              <a:extLst>
                <a:ext uri="{FF2B5EF4-FFF2-40B4-BE49-F238E27FC236}">
                  <a16:creationId xmlns:a16="http://schemas.microsoft.com/office/drawing/2014/main" id="{90CEB03E-B890-47BE-9601-572B25087E87}"/>
                </a:ext>
              </a:extLst>
            </p:cNvPr>
            <p:cNvSpPr/>
            <p:nvPr/>
          </p:nvSpPr>
          <p:spPr>
            <a:xfrm>
              <a:off x="5029405" y="1881546"/>
              <a:ext cx="225156" cy="34584"/>
            </a:xfrm>
            <a:custGeom>
              <a:avLst/>
              <a:gdLst/>
              <a:ahLst/>
              <a:cxnLst/>
              <a:rect l="l" t="t" r="r" b="b"/>
              <a:pathLst>
                <a:path w="6250" h="960" extrusionOk="0">
                  <a:moveTo>
                    <a:pt x="6250" y="0"/>
                  </a:moveTo>
                  <a:cubicBezTo>
                    <a:pt x="5874" y="141"/>
                    <a:pt x="5182" y="353"/>
                    <a:pt x="4150" y="492"/>
                  </a:cubicBezTo>
                  <a:cubicBezTo>
                    <a:pt x="3532" y="575"/>
                    <a:pt x="2791" y="631"/>
                    <a:pt x="1923" y="631"/>
                  </a:cubicBezTo>
                  <a:cubicBezTo>
                    <a:pt x="1340" y="631"/>
                    <a:pt x="700" y="606"/>
                    <a:pt x="1" y="545"/>
                  </a:cubicBezTo>
                  <a:lnTo>
                    <a:pt x="1" y="545"/>
                  </a:lnTo>
                  <a:lnTo>
                    <a:pt x="20" y="725"/>
                  </a:lnTo>
                  <a:lnTo>
                    <a:pt x="38" y="904"/>
                  </a:lnTo>
                  <a:cubicBezTo>
                    <a:pt x="521" y="934"/>
                    <a:pt x="1129" y="960"/>
                    <a:pt x="1791" y="960"/>
                  </a:cubicBezTo>
                  <a:cubicBezTo>
                    <a:pt x="2197" y="960"/>
                    <a:pt x="2624" y="950"/>
                    <a:pt x="3054" y="925"/>
                  </a:cubicBezTo>
                  <a:cubicBezTo>
                    <a:pt x="4183" y="859"/>
                    <a:pt x="5338" y="690"/>
                    <a:pt x="6219" y="328"/>
                  </a:cubicBezTo>
                  <a:lnTo>
                    <a:pt x="6234" y="164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9;p40">
              <a:extLst>
                <a:ext uri="{FF2B5EF4-FFF2-40B4-BE49-F238E27FC236}">
                  <a16:creationId xmlns:a16="http://schemas.microsoft.com/office/drawing/2014/main" id="{C551000A-665A-41A8-877A-C59E14A586AE}"/>
                </a:ext>
              </a:extLst>
            </p:cNvPr>
            <p:cNvSpPr/>
            <p:nvPr/>
          </p:nvSpPr>
          <p:spPr>
            <a:xfrm>
              <a:off x="5034088" y="1927262"/>
              <a:ext cx="216294" cy="34620"/>
            </a:xfrm>
            <a:custGeom>
              <a:avLst/>
              <a:gdLst/>
              <a:ahLst/>
              <a:cxnLst/>
              <a:rect l="l" t="t" r="r" b="b"/>
              <a:pathLst>
                <a:path w="6004" h="961" extrusionOk="0">
                  <a:moveTo>
                    <a:pt x="6004" y="1"/>
                  </a:moveTo>
                  <a:lnTo>
                    <a:pt x="6004" y="1"/>
                  </a:lnTo>
                  <a:cubicBezTo>
                    <a:pt x="5638" y="137"/>
                    <a:pt x="4970" y="342"/>
                    <a:pt x="3978" y="480"/>
                  </a:cubicBezTo>
                  <a:cubicBezTo>
                    <a:pt x="3346" y="569"/>
                    <a:pt x="2583" y="629"/>
                    <a:pt x="1683" y="629"/>
                  </a:cubicBezTo>
                  <a:cubicBezTo>
                    <a:pt x="1167" y="629"/>
                    <a:pt x="607" y="609"/>
                    <a:pt x="0" y="563"/>
                  </a:cubicBezTo>
                  <a:lnTo>
                    <a:pt x="0" y="563"/>
                  </a:lnTo>
                  <a:lnTo>
                    <a:pt x="17" y="740"/>
                  </a:lnTo>
                  <a:lnTo>
                    <a:pt x="35" y="920"/>
                  </a:lnTo>
                  <a:cubicBezTo>
                    <a:pt x="472" y="943"/>
                    <a:pt x="987" y="961"/>
                    <a:pt x="1540" y="961"/>
                  </a:cubicBezTo>
                  <a:cubicBezTo>
                    <a:pt x="2001" y="961"/>
                    <a:pt x="2488" y="948"/>
                    <a:pt x="2978" y="916"/>
                  </a:cubicBezTo>
                  <a:cubicBezTo>
                    <a:pt x="4053" y="842"/>
                    <a:pt x="5137" y="673"/>
                    <a:pt x="5973" y="326"/>
                  </a:cubicBezTo>
                  <a:lnTo>
                    <a:pt x="5989" y="16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;p40">
              <a:extLst>
                <a:ext uri="{FF2B5EF4-FFF2-40B4-BE49-F238E27FC236}">
                  <a16:creationId xmlns:a16="http://schemas.microsoft.com/office/drawing/2014/main" id="{220F8849-426B-49DB-883B-CF9C034B3C99}"/>
                </a:ext>
              </a:extLst>
            </p:cNvPr>
            <p:cNvSpPr/>
            <p:nvPr/>
          </p:nvSpPr>
          <p:spPr>
            <a:xfrm>
              <a:off x="5038663" y="1973013"/>
              <a:ext cx="207504" cy="34620"/>
            </a:xfrm>
            <a:custGeom>
              <a:avLst/>
              <a:gdLst/>
              <a:ahLst/>
              <a:cxnLst/>
              <a:rect l="l" t="t" r="r" b="b"/>
              <a:pathLst>
                <a:path w="5760" h="961" extrusionOk="0">
                  <a:moveTo>
                    <a:pt x="5759" y="0"/>
                  </a:moveTo>
                  <a:lnTo>
                    <a:pt x="5759" y="0"/>
                  </a:lnTo>
                  <a:cubicBezTo>
                    <a:pt x="5405" y="133"/>
                    <a:pt x="4762" y="331"/>
                    <a:pt x="3808" y="470"/>
                  </a:cubicBezTo>
                  <a:cubicBezTo>
                    <a:pt x="3162" y="563"/>
                    <a:pt x="2374" y="629"/>
                    <a:pt x="1437" y="629"/>
                  </a:cubicBezTo>
                  <a:cubicBezTo>
                    <a:pt x="992" y="629"/>
                    <a:pt x="513" y="614"/>
                    <a:pt x="0" y="580"/>
                  </a:cubicBezTo>
                  <a:lnTo>
                    <a:pt x="0" y="580"/>
                  </a:lnTo>
                  <a:lnTo>
                    <a:pt x="17" y="755"/>
                  </a:lnTo>
                  <a:lnTo>
                    <a:pt x="35" y="930"/>
                  </a:lnTo>
                  <a:cubicBezTo>
                    <a:pt x="412" y="948"/>
                    <a:pt x="836" y="960"/>
                    <a:pt x="1285" y="960"/>
                  </a:cubicBezTo>
                  <a:cubicBezTo>
                    <a:pt x="1800" y="960"/>
                    <a:pt x="2347" y="945"/>
                    <a:pt x="2893" y="903"/>
                  </a:cubicBezTo>
                  <a:cubicBezTo>
                    <a:pt x="3916" y="824"/>
                    <a:pt x="4935" y="655"/>
                    <a:pt x="5731" y="326"/>
                  </a:cubicBezTo>
                  <a:lnTo>
                    <a:pt x="5744" y="162"/>
                  </a:lnTo>
                  <a:lnTo>
                    <a:pt x="5759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;p40">
              <a:extLst>
                <a:ext uri="{FF2B5EF4-FFF2-40B4-BE49-F238E27FC236}">
                  <a16:creationId xmlns:a16="http://schemas.microsoft.com/office/drawing/2014/main" id="{A502CB10-E173-483E-8ECB-707B9B97DBCD}"/>
                </a:ext>
              </a:extLst>
            </p:cNvPr>
            <p:cNvSpPr/>
            <p:nvPr/>
          </p:nvSpPr>
          <p:spPr>
            <a:xfrm>
              <a:off x="5043238" y="2018657"/>
              <a:ext cx="198750" cy="34728"/>
            </a:xfrm>
            <a:custGeom>
              <a:avLst/>
              <a:gdLst/>
              <a:ahLst/>
              <a:cxnLst/>
              <a:rect l="l" t="t" r="r" b="b"/>
              <a:pathLst>
                <a:path w="5517" h="964" extrusionOk="0">
                  <a:moveTo>
                    <a:pt x="5517" y="1"/>
                  </a:moveTo>
                  <a:cubicBezTo>
                    <a:pt x="5172" y="131"/>
                    <a:pt x="4554" y="324"/>
                    <a:pt x="3641" y="463"/>
                  </a:cubicBezTo>
                  <a:cubicBezTo>
                    <a:pt x="2980" y="563"/>
                    <a:pt x="2166" y="635"/>
                    <a:pt x="1189" y="635"/>
                  </a:cubicBezTo>
                  <a:cubicBezTo>
                    <a:pt x="817" y="635"/>
                    <a:pt x="421" y="625"/>
                    <a:pt x="0" y="601"/>
                  </a:cubicBezTo>
                  <a:lnTo>
                    <a:pt x="0" y="601"/>
                  </a:lnTo>
                  <a:lnTo>
                    <a:pt x="18" y="773"/>
                  </a:lnTo>
                  <a:lnTo>
                    <a:pt x="35" y="944"/>
                  </a:lnTo>
                  <a:cubicBezTo>
                    <a:pt x="346" y="956"/>
                    <a:pt x="684" y="964"/>
                    <a:pt x="1037" y="964"/>
                  </a:cubicBezTo>
                  <a:cubicBezTo>
                    <a:pt x="1600" y="964"/>
                    <a:pt x="2203" y="944"/>
                    <a:pt x="2801" y="892"/>
                  </a:cubicBezTo>
                  <a:cubicBezTo>
                    <a:pt x="3774" y="810"/>
                    <a:pt x="4731" y="640"/>
                    <a:pt x="5488" y="328"/>
                  </a:cubicBezTo>
                  <a:lnTo>
                    <a:pt x="5502" y="164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2;p40">
              <a:extLst>
                <a:ext uri="{FF2B5EF4-FFF2-40B4-BE49-F238E27FC236}">
                  <a16:creationId xmlns:a16="http://schemas.microsoft.com/office/drawing/2014/main" id="{9C837F41-6740-488D-A353-E16E5CCCD59F}"/>
                </a:ext>
              </a:extLst>
            </p:cNvPr>
            <p:cNvSpPr/>
            <p:nvPr/>
          </p:nvSpPr>
          <p:spPr>
            <a:xfrm>
              <a:off x="5047813" y="2064373"/>
              <a:ext cx="190032" cy="34764"/>
            </a:xfrm>
            <a:custGeom>
              <a:avLst/>
              <a:gdLst/>
              <a:ahLst/>
              <a:cxnLst/>
              <a:rect l="l" t="t" r="r" b="b"/>
              <a:pathLst>
                <a:path w="5275" h="965" extrusionOk="0">
                  <a:moveTo>
                    <a:pt x="5274" y="1"/>
                  </a:moveTo>
                  <a:cubicBezTo>
                    <a:pt x="4939" y="126"/>
                    <a:pt x="4344" y="313"/>
                    <a:pt x="3471" y="450"/>
                  </a:cubicBezTo>
                  <a:cubicBezTo>
                    <a:pt x="2798" y="555"/>
                    <a:pt x="1959" y="633"/>
                    <a:pt x="946" y="633"/>
                  </a:cubicBezTo>
                  <a:cubicBezTo>
                    <a:pt x="646" y="633"/>
                    <a:pt x="331" y="626"/>
                    <a:pt x="0" y="611"/>
                  </a:cubicBezTo>
                  <a:lnTo>
                    <a:pt x="0" y="611"/>
                  </a:lnTo>
                  <a:lnTo>
                    <a:pt x="18" y="783"/>
                  </a:lnTo>
                  <a:lnTo>
                    <a:pt x="35" y="952"/>
                  </a:lnTo>
                  <a:cubicBezTo>
                    <a:pt x="279" y="960"/>
                    <a:pt x="536" y="964"/>
                    <a:pt x="802" y="964"/>
                  </a:cubicBezTo>
                  <a:cubicBezTo>
                    <a:pt x="1408" y="964"/>
                    <a:pt x="2059" y="941"/>
                    <a:pt x="2701" y="881"/>
                  </a:cubicBezTo>
                  <a:cubicBezTo>
                    <a:pt x="3624" y="793"/>
                    <a:pt x="4527" y="625"/>
                    <a:pt x="5244" y="326"/>
                  </a:cubicBezTo>
                  <a:lnTo>
                    <a:pt x="5259" y="165"/>
                  </a:lnTo>
                  <a:lnTo>
                    <a:pt x="5274" y="1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3;p40">
              <a:extLst>
                <a:ext uri="{FF2B5EF4-FFF2-40B4-BE49-F238E27FC236}">
                  <a16:creationId xmlns:a16="http://schemas.microsoft.com/office/drawing/2014/main" id="{9DFD9772-230A-4B5D-B702-D29B1D47B7B1}"/>
                </a:ext>
              </a:extLst>
            </p:cNvPr>
            <p:cNvSpPr/>
            <p:nvPr/>
          </p:nvSpPr>
          <p:spPr>
            <a:xfrm>
              <a:off x="5052388" y="2110053"/>
              <a:ext cx="181278" cy="34764"/>
            </a:xfrm>
            <a:custGeom>
              <a:avLst/>
              <a:gdLst/>
              <a:ahLst/>
              <a:cxnLst/>
              <a:rect l="l" t="t" r="r" b="b"/>
              <a:pathLst>
                <a:path w="5032" h="965" extrusionOk="0">
                  <a:moveTo>
                    <a:pt x="5032" y="0"/>
                  </a:moveTo>
                  <a:lnTo>
                    <a:pt x="5032" y="0"/>
                  </a:lnTo>
                  <a:cubicBezTo>
                    <a:pt x="4706" y="124"/>
                    <a:pt x="4136" y="301"/>
                    <a:pt x="3304" y="438"/>
                  </a:cubicBezTo>
                  <a:cubicBezTo>
                    <a:pt x="2614" y="549"/>
                    <a:pt x="1746" y="634"/>
                    <a:pt x="689" y="634"/>
                  </a:cubicBezTo>
                  <a:cubicBezTo>
                    <a:pt x="468" y="634"/>
                    <a:pt x="238" y="630"/>
                    <a:pt x="1" y="622"/>
                  </a:cubicBezTo>
                  <a:lnTo>
                    <a:pt x="1" y="622"/>
                  </a:lnTo>
                  <a:lnTo>
                    <a:pt x="18" y="790"/>
                  </a:lnTo>
                  <a:lnTo>
                    <a:pt x="35" y="960"/>
                  </a:lnTo>
                  <a:cubicBezTo>
                    <a:pt x="204" y="963"/>
                    <a:pt x="379" y="965"/>
                    <a:pt x="557" y="965"/>
                  </a:cubicBezTo>
                  <a:cubicBezTo>
                    <a:pt x="1208" y="965"/>
                    <a:pt x="1911" y="940"/>
                    <a:pt x="2597" y="867"/>
                  </a:cubicBezTo>
                  <a:cubicBezTo>
                    <a:pt x="3472" y="775"/>
                    <a:pt x="4319" y="611"/>
                    <a:pt x="5001" y="326"/>
                  </a:cubicBezTo>
                  <a:lnTo>
                    <a:pt x="5016" y="164"/>
                  </a:lnTo>
                  <a:lnTo>
                    <a:pt x="5032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545;p28">
            <a:extLst>
              <a:ext uri="{FF2B5EF4-FFF2-40B4-BE49-F238E27FC236}">
                <a16:creationId xmlns:a16="http://schemas.microsoft.com/office/drawing/2014/main" id="{11BDE746-2FAC-40F5-8C50-ABF2C43F3F93}"/>
              </a:ext>
            </a:extLst>
          </p:cNvPr>
          <p:cNvSpPr txBox="1">
            <a:spLocks/>
          </p:cNvSpPr>
          <p:nvPr/>
        </p:nvSpPr>
        <p:spPr>
          <a:xfrm>
            <a:off x="3064847" y="2402148"/>
            <a:ext cx="4711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Времена года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Месяцы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Дни недели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6;p59">
            <a:extLst>
              <a:ext uri="{FF2B5EF4-FFF2-40B4-BE49-F238E27FC236}">
                <a16:creationId xmlns:a16="http://schemas.microsoft.com/office/drawing/2014/main" id="{7CCB37BD-68E0-4708-8DA1-FEF220D580E5}"/>
              </a:ext>
            </a:extLst>
          </p:cNvPr>
          <p:cNvSpPr txBox="1">
            <a:spLocks/>
          </p:cNvSpPr>
          <p:nvPr/>
        </p:nvSpPr>
        <p:spPr>
          <a:xfrm>
            <a:off x="806283" y="2112910"/>
            <a:ext cx="38937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aytone One"/>
              <a:buNone/>
              <a:defRPr sz="12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</a:t>
            </a:r>
          </a:p>
        </p:txBody>
      </p:sp>
      <p:sp>
        <p:nvSpPr>
          <p:cNvPr id="5" name="Google Shape;545;p28">
            <a:extLst>
              <a:ext uri="{FF2B5EF4-FFF2-40B4-BE49-F238E27FC236}">
                <a16:creationId xmlns:a16="http://schemas.microsoft.com/office/drawing/2014/main" id="{66E7252A-66B1-43AB-8531-E2D1ABA3EEC0}"/>
              </a:ext>
            </a:extLst>
          </p:cNvPr>
          <p:cNvSpPr txBox="1">
            <a:spLocks/>
          </p:cNvSpPr>
          <p:nvPr/>
        </p:nvSpPr>
        <p:spPr>
          <a:xfrm>
            <a:off x="505976" y="2989047"/>
            <a:ext cx="4711800" cy="67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fortaa"/>
              <a:buNone/>
              <a:defRPr sz="3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семья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6" name="Google Shape;904;p64">
            <a:extLst>
              <a:ext uri="{FF2B5EF4-FFF2-40B4-BE49-F238E27FC236}">
                <a16:creationId xmlns:a16="http://schemas.microsoft.com/office/drawing/2014/main" id="{84B14F91-B4B5-4327-AF60-596872DD19FD}"/>
              </a:ext>
            </a:extLst>
          </p:cNvPr>
          <p:cNvGrpSpPr/>
          <p:nvPr/>
        </p:nvGrpSpPr>
        <p:grpSpPr>
          <a:xfrm>
            <a:off x="5507348" y="1098698"/>
            <a:ext cx="2830369" cy="3488672"/>
            <a:chOff x="5456900" y="2969913"/>
            <a:chExt cx="1087450" cy="1309150"/>
          </a:xfrm>
        </p:grpSpPr>
        <p:sp>
          <p:nvSpPr>
            <p:cNvPr id="7" name="Google Shape;905;p64">
              <a:extLst>
                <a:ext uri="{FF2B5EF4-FFF2-40B4-BE49-F238E27FC236}">
                  <a16:creationId xmlns:a16="http://schemas.microsoft.com/office/drawing/2014/main" id="{6FDBF3F3-82E7-47F7-8DC9-87E5180AFC46}"/>
                </a:ext>
              </a:extLst>
            </p:cNvPr>
            <p:cNvSpPr/>
            <p:nvPr/>
          </p:nvSpPr>
          <p:spPr>
            <a:xfrm>
              <a:off x="5785000" y="3039638"/>
              <a:ext cx="291650" cy="373375"/>
            </a:xfrm>
            <a:custGeom>
              <a:avLst/>
              <a:gdLst/>
              <a:ahLst/>
              <a:cxnLst/>
              <a:rect l="l" t="t" r="r" b="b"/>
              <a:pathLst>
                <a:path w="11666" h="14935" extrusionOk="0">
                  <a:moveTo>
                    <a:pt x="7468" y="0"/>
                  </a:moveTo>
                  <a:cubicBezTo>
                    <a:pt x="6272" y="0"/>
                    <a:pt x="5072" y="287"/>
                    <a:pt x="3977" y="867"/>
                  </a:cubicBezTo>
                  <a:cubicBezTo>
                    <a:pt x="1530" y="2161"/>
                    <a:pt x="0" y="4700"/>
                    <a:pt x="0" y="7465"/>
                  </a:cubicBezTo>
                  <a:cubicBezTo>
                    <a:pt x="0" y="10236"/>
                    <a:pt x="1530" y="12774"/>
                    <a:pt x="3977" y="14068"/>
                  </a:cubicBezTo>
                  <a:cubicBezTo>
                    <a:pt x="5071" y="14648"/>
                    <a:pt x="6270" y="14934"/>
                    <a:pt x="7466" y="14934"/>
                  </a:cubicBezTo>
                  <a:cubicBezTo>
                    <a:pt x="8938" y="14934"/>
                    <a:pt x="10406" y="14499"/>
                    <a:pt x="11666" y="13638"/>
                  </a:cubicBezTo>
                  <a:lnTo>
                    <a:pt x="11666" y="1292"/>
                  </a:lnTo>
                  <a:cubicBezTo>
                    <a:pt x="10407" y="435"/>
                    <a:pt x="8940" y="0"/>
                    <a:pt x="7468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6;p64">
              <a:extLst>
                <a:ext uri="{FF2B5EF4-FFF2-40B4-BE49-F238E27FC236}">
                  <a16:creationId xmlns:a16="http://schemas.microsoft.com/office/drawing/2014/main" id="{F5647326-0FD2-4FB0-A6A5-ED55B37404D3}"/>
                </a:ext>
              </a:extLst>
            </p:cNvPr>
            <p:cNvSpPr/>
            <p:nvPr/>
          </p:nvSpPr>
          <p:spPr>
            <a:xfrm>
              <a:off x="5795725" y="3096713"/>
              <a:ext cx="280925" cy="351775"/>
            </a:xfrm>
            <a:custGeom>
              <a:avLst/>
              <a:gdLst/>
              <a:ahLst/>
              <a:cxnLst/>
              <a:rect l="l" t="t" r="r" b="b"/>
              <a:pathLst>
                <a:path w="11237" h="14071" extrusionOk="0">
                  <a:moveTo>
                    <a:pt x="7059" y="0"/>
                  </a:moveTo>
                  <a:cubicBezTo>
                    <a:pt x="5989" y="0"/>
                    <a:pt x="4913" y="245"/>
                    <a:pt x="3920" y="742"/>
                  </a:cubicBezTo>
                  <a:cubicBezTo>
                    <a:pt x="1555" y="1920"/>
                    <a:pt x="54" y="4323"/>
                    <a:pt x="25" y="6968"/>
                  </a:cubicBezTo>
                  <a:cubicBezTo>
                    <a:pt x="1" y="9608"/>
                    <a:pt x="1454" y="12041"/>
                    <a:pt x="3794" y="13267"/>
                  </a:cubicBezTo>
                  <a:cubicBezTo>
                    <a:pt x="4821" y="13805"/>
                    <a:pt x="5943" y="14070"/>
                    <a:pt x="7061" y="14070"/>
                  </a:cubicBezTo>
                  <a:cubicBezTo>
                    <a:pt x="8491" y="14070"/>
                    <a:pt x="9915" y="13635"/>
                    <a:pt x="11126" y="12779"/>
                  </a:cubicBezTo>
                  <a:lnTo>
                    <a:pt x="11237" y="10853"/>
                  </a:lnTo>
                  <a:lnTo>
                    <a:pt x="11237" y="1379"/>
                  </a:lnTo>
                  <a:cubicBezTo>
                    <a:pt x="10005" y="467"/>
                    <a:pt x="8537" y="0"/>
                    <a:pt x="705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7;p64">
              <a:extLst>
                <a:ext uri="{FF2B5EF4-FFF2-40B4-BE49-F238E27FC236}">
                  <a16:creationId xmlns:a16="http://schemas.microsoft.com/office/drawing/2014/main" id="{39101B0D-945A-4504-9690-E2E2EBB99374}"/>
                </a:ext>
              </a:extLst>
            </p:cNvPr>
            <p:cNvSpPr/>
            <p:nvPr/>
          </p:nvSpPr>
          <p:spPr>
            <a:xfrm>
              <a:off x="5776175" y="3162063"/>
              <a:ext cx="300475" cy="76650"/>
            </a:xfrm>
            <a:custGeom>
              <a:avLst/>
              <a:gdLst/>
              <a:ahLst/>
              <a:cxnLst/>
              <a:rect l="l" t="t" r="r" b="b"/>
              <a:pathLst>
                <a:path w="12019" h="3066" extrusionOk="0">
                  <a:moveTo>
                    <a:pt x="6" y="1"/>
                  </a:moveTo>
                  <a:cubicBezTo>
                    <a:pt x="1" y="1695"/>
                    <a:pt x="1376" y="3065"/>
                    <a:pt x="3071" y="3065"/>
                  </a:cubicBezTo>
                  <a:lnTo>
                    <a:pt x="12019" y="3065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8;p64">
              <a:extLst>
                <a:ext uri="{FF2B5EF4-FFF2-40B4-BE49-F238E27FC236}">
                  <a16:creationId xmlns:a16="http://schemas.microsoft.com/office/drawing/2014/main" id="{D145E123-B5F8-4E78-A055-BACAFC97C1A5}"/>
                </a:ext>
              </a:extLst>
            </p:cNvPr>
            <p:cNvSpPr/>
            <p:nvPr/>
          </p:nvSpPr>
          <p:spPr>
            <a:xfrm>
              <a:off x="5839775" y="3327788"/>
              <a:ext cx="236875" cy="120700"/>
            </a:xfrm>
            <a:custGeom>
              <a:avLst/>
              <a:gdLst/>
              <a:ahLst/>
              <a:cxnLst/>
              <a:rect l="l" t="t" r="r" b="b"/>
              <a:pathLst>
                <a:path w="9475" h="4828" extrusionOk="0">
                  <a:moveTo>
                    <a:pt x="5302" y="0"/>
                  </a:moveTo>
                  <a:cubicBezTo>
                    <a:pt x="3333" y="0"/>
                    <a:pt x="1382" y="825"/>
                    <a:pt x="0" y="2412"/>
                  </a:cubicBezTo>
                  <a:cubicBezTo>
                    <a:pt x="1383" y="4000"/>
                    <a:pt x="3335" y="4827"/>
                    <a:pt x="5308" y="4827"/>
                  </a:cubicBezTo>
                  <a:cubicBezTo>
                    <a:pt x="6716" y="4827"/>
                    <a:pt x="8135" y="4405"/>
                    <a:pt x="9364" y="3536"/>
                  </a:cubicBezTo>
                  <a:lnTo>
                    <a:pt x="9475" y="1610"/>
                  </a:lnTo>
                  <a:lnTo>
                    <a:pt x="9475" y="1379"/>
                  </a:lnTo>
                  <a:cubicBezTo>
                    <a:pt x="8223" y="451"/>
                    <a:pt x="6758" y="0"/>
                    <a:pt x="5302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9;p64">
              <a:extLst>
                <a:ext uri="{FF2B5EF4-FFF2-40B4-BE49-F238E27FC236}">
                  <a16:creationId xmlns:a16="http://schemas.microsoft.com/office/drawing/2014/main" id="{F8EA7AAF-DBE2-4A58-9984-5B2F864970D0}"/>
                </a:ext>
              </a:extLst>
            </p:cNvPr>
            <p:cNvSpPr/>
            <p:nvPr/>
          </p:nvSpPr>
          <p:spPr>
            <a:xfrm>
              <a:off x="5848100" y="3182088"/>
              <a:ext cx="94150" cy="24325"/>
            </a:xfrm>
            <a:custGeom>
              <a:avLst/>
              <a:gdLst/>
              <a:ahLst/>
              <a:cxnLst/>
              <a:rect l="l" t="t" r="r" b="b"/>
              <a:pathLst>
                <a:path w="3766" h="973" extrusionOk="0">
                  <a:moveTo>
                    <a:pt x="179" y="1"/>
                  </a:moveTo>
                  <a:cubicBezTo>
                    <a:pt x="58" y="1"/>
                    <a:pt x="0" y="141"/>
                    <a:pt x="83" y="223"/>
                  </a:cubicBezTo>
                  <a:cubicBezTo>
                    <a:pt x="577" y="722"/>
                    <a:pt x="1229" y="972"/>
                    <a:pt x="1881" y="972"/>
                  </a:cubicBezTo>
                  <a:cubicBezTo>
                    <a:pt x="2533" y="972"/>
                    <a:pt x="3186" y="722"/>
                    <a:pt x="3683" y="223"/>
                  </a:cubicBezTo>
                  <a:cubicBezTo>
                    <a:pt x="3765" y="141"/>
                    <a:pt x="3702" y="1"/>
                    <a:pt x="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0;p64">
              <a:extLst>
                <a:ext uri="{FF2B5EF4-FFF2-40B4-BE49-F238E27FC236}">
                  <a16:creationId xmlns:a16="http://schemas.microsoft.com/office/drawing/2014/main" id="{1D283CDC-D7FB-4B01-9635-FED3A96234E4}"/>
                </a:ext>
              </a:extLst>
            </p:cNvPr>
            <p:cNvSpPr/>
            <p:nvPr/>
          </p:nvSpPr>
          <p:spPr>
            <a:xfrm>
              <a:off x="5999400" y="3182088"/>
              <a:ext cx="77250" cy="24300"/>
            </a:xfrm>
            <a:custGeom>
              <a:avLst/>
              <a:gdLst/>
              <a:ahLst/>
              <a:cxnLst/>
              <a:rect l="l" t="t" r="r" b="b"/>
              <a:pathLst>
                <a:path w="3090" h="972" extrusionOk="0">
                  <a:moveTo>
                    <a:pt x="180" y="1"/>
                  </a:moveTo>
                  <a:cubicBezTo>
                    <a:pt x="59" y="1"/>
                    <a:pt x="1" y="141"/>
                    <a:pt x="83" y="223"/>
                  </a:cubicBezTo>
                  <a:cubicBezTo>
                    <a:pt x="552" y="701"/>
                    <a:pt x="1196" y="971"/>
                    <a:pt x="1866" y="971"/>
                  </a:cubicBezTo>
                  <a:cubicBezTo>
                    <a:pt x="1871" y="971"/>
                    <a:pt x="1877" y="971"/>
                    <a:pt x="1883" y="971"/>
                  </a:cubicBezTo>
                  <a:cubicBezTo>
                    <a:pt x="1892" y="971"/>
                    <a:pt x="1901" y="971"/>
                    <a:pt x="1910" y="971"/>
                  </a:cubicBezTo>
                  <a:cubicBezTo>
                    <a:pt x="2321" y="971"/>
                    <a:pt x="2731" y="860"/>
                    <a:pt x="3090" y="662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1;p64">
              <a:extLst>
                <a:ext uri="{FF2B5EF4-FFF2-40B4-BE49-F238E27FC236}">
                  <a16:creationId xmlns:a16="http://schemas.microsoft.com/office/drawing/2014/main" id="{F85C292E-079E-46BC-9CA9-6127B73E2373}"/>
                </a:ext>
              </a:extLst>
            </p:cNvPr>
            <p:cNvSpPr/>
            <p:nvPr/>
          </p:nvSpPr>
          <p:spPr>
            <a:xfrm>
              <a:off x="5761350" y="3007038"/>
              <a:ext cx="315300" cy="135625"/>
            </a:xfrm>
            <a:custGeom>
              <a:avLst/>
              <a:gdLst/>
              <a:ahLst/>
              <a:cxnLst/>
              <a:rect l="l" t="t" r="r" b="b"/>
              <a:pathLst>
                <a:path w="12612" h="5425" extrusionOk="0">
                  <a:moveTo>
                    <a:pt x="5364" y="1"/>
                  </a:moveTo>
                  <a:cubicBezTo>
                    <a:pt x="5234" y="1"/>
                    <a:pt x="5142" y="154"/>
                    <a:pt x="5232" y="270"/>
                  </a:cubicBezTo>
                  <a:lnTo>
                    <a:pt x="5565" y="704"/>
                  </a:lnTo>
                  <a:cubicBezTo>
                    <a:pt x="5652" y="815"/>
                    <a:pt x="5570" y="974"/>
                    <a:pt x="5435" y="974"/>
                  </a:cubicBezTo>
                  <a:lnTo>
                    <a:pt x="1178" y="974"/>
                  </a:lnTo>
                  <a:cubicBezTo>
                    <a:pt x="1009" y="974"/>
                    <a:pt x="946" y="1196"/>
                    <a:pt x="1091" y="1283"/>
                  </a:cubicBezTo>
                  <a:lnTo>
                    <a:pt x="2452" y="2128"/>
                  </a:lnTo>
                  <a:cubicBezTo>
                    <a:pt x="2573" y="2200"/>
                    <a:pt x="2553" y="2384"/>
                    <a:pt x="2418" y="2432"/>
                  </a:cubicBezTo>
                  <a:lnTo>
                    <a:pt x="155" y="3204"/>
                  </a:lnTo>
                  <a:cubicBezTo>
                    <a:pt x="0" y="3253"/>
                    <a:pt x="0" y="3470"/>
                    <a:pt x="155" y="3518"/>
                  </a:cubicBezTo>
                  <a:lnTo>
                    <a:pt x="1796" y="4054"/>
                  </a:lnTo>
                  <a:cubicBezTo>
                    <a:pt x="1926" y="4092"/>
                    <a:pt x="1955" y="4266"/>
                    <a:pt x="1844" y="4343"/>
                  </a:cubicBezTo>
                  <a:lnTo>
                    <a:pt x="777" y="5120"/>
                  </a:lnTo>
                  <a:cubicBezTo>
                    <a:pt x="647" y="5217"/>
                    <a:pt x="715" y="5424"/>
                    <a:pt x="879" y="5424"/>
                  </a:cubicBezTo>
                  <a:lnTo>
                    <a:pt x="1936" y="5424"/>
                  </a:lnTo>
                  <a:cubicBezTo>
                    <a:pt x="1960" y="5424"/>
                    <a:pt x="1979" y="5420"/>
                    <a:pt x="1998" y="5410"/>
                  </a:cubicBezTo>
                  <a:lnTo>
                    <a:pt x="8683" y="2640"/>
                  </a:lnTo>
                  <a:cubicBezTo>
                    <a:pt x="8693" y="2635"/>
                    <a:pt x="8702" y="2630"/>
                    <a:pt x="8717" y="2630"/>
                  </a:cubicBezTo>
                  <a:cubicBezTo>
                    <a:pt x="8717" y="2630"/>
                    <a:pt x="11372" y="3262"/>
                    <a:pt x="12612" y="3310"/>
                  </a:cubicBezTo>
                  <a:lnTo>
                    <a:pt x="12612" y="2591"/>
                  </a:lnTo>
                  <a:cubicBezTo>
                    <a:pt x="12588" y="2577"/>
                    <a:pt x="12564" y="2562"/>
                    <a:pt x="12535" y="2543"/>
                  </a:cubicBezTo>
                  <a:cubicBezTo>
                    <a:pt x="9706" y="868"/>
                    <a:pt x="5416" y="9"/>
                    <a:pt x="5416" y="9"/>
                  </a:cubicBezTo>
                  <a:cubicBezTo>
                    <a:pt x="5398" y="4"/>
                    <a:pt x="5381" y="1"/>
                    <a:pt x="5364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2;p64">
              <a:extLst>
                <a:ext uri="{FF2B5EF4-FFF2-40B4-BE49-F238E27FC236}">
                  <a16:creationId xmlns:a16="http://schemas.microsoft.com/office/drawing/2014/main" id="{D2106174-CD26-4AEA-B87D-981424D0DE1B}"/>
                </a:ext>
              </a:extLst>
            </p:cNvPr>
            <p:cNvSpPr/>
            <p:nvPr/>
          </p:nvSpPr>
          <p:spPr>
            <a:xfrm>
              <a:off x="5456900" y="3407238"/>
              <a:ext cx="1087450" cy="742650"/>
            </a:xfrm>
            <a:custGeom>
              <a:avLst/>
              <a:gdLst/>
              <a:ahLst/>
              <a:cxnLst/>
              <a:rect l="l" t="t" r="r" b="b"/>
              <a:pathLst>
                <a:path w="43498" h="29706" extrusionOk="0">
                  <a:moveTo>
                    <a:pt x="27296" y="0"/>
                  </a:moveTo>
                  <a:cubicBezTo>
                    <a:pt x="27286" y="0"/>
                    <a:pt x="27276" y="1"/>
                    <a:pt x="27266" y="1"/>
                  </a:cubicBezTo>
                  <a:lnTo>
                    <a:pt x="14567" y="735"/>
                  </a:lnTo>
                  <a:cubicBezTo>
                    <a:pt x="14389" y="749"/>
                    <a:pt x="14229" y="846"/>
                    <a:pt x="14138" y="1000"/>
                  </a:cubicBezTo>
                  <a:lnTo>
                    <a:pt x="165" y="24631"/>
                  </a:lnTo>
                  <a:cubicBezTo>
                    <a:pt x="1" y="24906"/>
                    <a:pt x="112" y="25268"/>
                    <a:pt x="406" y="25398"/>
                  </a:cubicBezTo>
                  <a:cubicBezTo>
                    <a:pt x="2568" y="26349"/>
                    <a:pt x="10887" y="29706"/>
                    <a:pt x="20705" y="29706"/>
                  </a:cubicBezTo>
                  <a:cubicBezTo>
                    <a:pt x="28033" y="29706"/>
                    <a:pt x="36195" y="27836"/>
                    <a:pt x="43256" y="21701"/>
                  </a:cubicBezTo>
                  <a:cubicBezTo>
                    <a:pt x="43469" y="21518"/>
                    <a:pt x="43498" y="21199"/>
                    <a:pt x="43329" y="20977"/>
                  </a:cubicBezTo>
                  <a:lnTo>
                    <a:pt x="27724" y="213"/>
                  </a:lnTo>
                  <a:cubicBezTo>
                    <a:pt x="27624" y="77"/>
                    <a:pt x="27464" y="0"/>
                    <a:pt x="27296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3;p64">
              <a:extLst>
                <a:ext uri="{FF2B5EF4-FFF2-40B4-BE49-F238E27FC236}">
                  <a16:creationId xmlns:a16="http://schemas.microsoft.com/office/drawing/2014/main" id="{F1E628B9-C873-44E3-85F2-AD3CCA97804D}"/>
                </a:ext>
              </a:extLst>
            </p:cNvPr>
            <p:cNvSpPr/>
            <p:nvPr/>
          </p:nvSpPr>
          <p:spPr>
            <a:xfrm>
              <a:off x="5607725" y="3400263"/>
              <a:ext cx="234125" cy="324975"/>
            </a:xfrm>
            <a:custGeom>
              <a:avLst/>
              <a:gdLst/>
              <a:ahLst/>
              <a:cxnLst/>
              <a:rect l="l" t="t" r="r" b="b"/>
              <a:pathLst>
                <a:path w="9365" h="12999" extrusionOk="0">
                  <a:moveTo>
                    <a:pt x="9364" y="0"/>
                  </a:moveTo>
                  <a:cubicBezTo>
                    <a:pt x="9364" y="0"/>
                    <a:pt x="2110" y="328"/>
                    <a:pt x="788" y="5913"/>
                  </a:cubicBezTo>
                  <a:cubicBezTo>
                    <a:pt x="1" y="9209"/>
                    <a:pt x="1613" y="11497"/>
                    <a:pt x="3544" y="12998"/>
                  </a:cubicBezTo>
                  <a:cubicBezTo>
                    <a:pt x="4060" y="11999"/>
                    <a:pt x="4615" y="11024"/>
                    <a:pt x="5286" y="10102"/>
                  </a:cubicBezTo>
                  <a:cubicBezTo>
                    <a:pt x="4601" y="9518"/>
                    <a:pt x="4070" y="8712"/>
                    <a:pt x="4089" y="7621"/>
                  </a:cubicBezTo>
                  <a:cubicBezTo>
                    <a:pt x="4134" y="4832"/>
                    <a:pt x="7947" y="4628"/>
                    <a:pt x="9062" y="4628"/>
                  </a:cubicBezTo>
                  <a:cubicBezTo>
                    <a:pt x="9253" y="4628"/>
                    <a:pt x="9364" y="4634"/>
                    <a:pt x="9364" y="4634"/>
                  </a:cubicBezTo>
                  <a:lnTo>
                    <a:pt x="9364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4;p64">
              <a:extLst>
                <a:ext uri="{FF2B5EF4-FFF2-40B4-BE49-F238E27FC236}">
                  <a16:creationId xmlns:a16="http://schemas.microsoft.com/office/drawing/2014/main" id="{3D7F1D97-EE16-4CD7-909E-1D37994559EF}"/>
                </a:ext>
              </a:extLst>
            </p:cNvPr>
            <p:cNvSpPr/>
            <p:nvPr/>
          </p:nvSpPr>
          <p:spPr>
            <a:xfrm>
              <a:off x="5696175" y="3652813"/>
              <a:ext cx="118525" cy="131900"/>
            </a:xfrm>
            <a:custGeom>
              <a:avLst/>
              <a:gdLst/>
              <a:ahLst/>
              <a:cxnLst/>
              <a:rect l="l" t="t" r="r" b="b"/>
              <a:pathLst>
                <a:path w="4741" h="5276" extrusionOk="0">
                  <a:moveTo>
                    <a:pt x="1743" y="0"/>
                  </a:moveTo>
                  <a:cubicBezTo>
                    <a:pt x="1077" y="922"/>
                    <a:pt x="517" y="1897"/>
                    <a:pt x="1" y="2896"/>
                  </a:cubicBezTo>
                  <a:cubicBezTo>
                    <a:pt x="2173" y="4585"/>
                    <a:pt x="4741" y="5276"/>
                    <a:pt x="4741" y="5276"/>
                  </a:cubicBezTo>
                  <a:lnTo>
                    <a:pt x="4654" y="1381"/>
                  </a:lnTo>
                  <a:cubicBezTo>
                    <a:pt x="4654" y="1381"/>
                    <a:pt x="2955" y="1038"/>
                    <a:pt x="1743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5;p64">
              <a:extLst>
                <a:ext uri="{FF2B5EF4-FFF2-40B4-BE49-F238E27FC236}">
                  <a16:creationId xmlns:a16="http://schemas.microsoft.com/office/drawing/2014/main" id="{E3BA7FFE-2520-4419-BBAD-AF87AB9D6C56}"/>
                </a:ext>
              </a:extLst>
            </p:cNvPr>
            <p:cNvSpPr/>
            <p:nvPr/>
          </p:nvSpPr>
          <p:spPr>
            <a:xfrm>
              <a:off x="6064800" y="2969913"/>
              <a:ext cx="100550" cy="149700"/>
            </a:xfrm>
            <a:custGeom>
              <a:avLst/>
              <a:gdLst/>
              <a:ahLst/>
              <a:cxnLst/>
              <a:rect l="l" t="t" r="r" b="b"/>
              <a:pathLst>
                <a:path w="4022" h="5988" extrusionOk="0">
                  <a:moveTo>
                    <a:pt x="2129" y="0"/>
                  </a:moveTo>
                  <a:cubicBezTo>
                    <a:pt x="1161" y="0"/>
                    <a:pt x="346" y="738"/>
                    <a:pt x="252" y="1706"/>
                  </a:cubicBezTo>
                  <a:lnTo>
                    <a:pt x="1" y="5988"/>
                  </a:lnTo>
                  <a:cubicBezTo>
                    <a:pt x="1348" y="5978"/>
                    <a:pt x="2684" y="5978"/>
                    <a:pt x="4021" y="5978"/>
                  </a:cubicBezTo>
                  <a:lnTo>
                    <a:pt x="4021" y="1885"/>
                  </a:lnTo>
                  <a:cubicBezTo>
                    <a:pt x="4017" y="876"/>
                    <a:pt x="3225" y="46"/>
                    <a:pt x="2221" y="3"/>
                  </a:cubicBezTo>
                  <a:cubicBezTo>
                    <a:pt x="2190" y="1"/>
                    <a:pt x="2160" y="0"/>
                    <a:pt x="212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6;p64">
              <a:extLst>
                <a:ext uri="{FF2B5EF4-FFF2-40B4-BE49-F238E27FC236}">
                  <a16:creationId xmlns:a16="http://schemas.microsoft.com/office/drawing/2014/main" id="{CCE0397E-ACA2-43DE-A2F7-6C0E9906A234}"/>
                </a:ext>
              </a:extLst>
            </p:cNvPr>
            <p:cNvSpPr/>
            <p:nvPr/>
          </p:nvSpPr>
          <p:spPr>
            <a:xfrm>
              <a:off x="5799350" y="3119338"/>
              <a:ext cx="366000" cy="690350"/>
            </a:xfrm>
            <a:custGeom>
              <a:avLst/>
              <a:gdLst/>
              <a:ahLst/>
              <a:cxnLst/>
              <a:rect l="l" t="t" r="r" b="b"/>
              <a:pathLst>
                <a:path w="14640" h="27614" extrusionOk="0">
                  <a:moveTo>
                    <a:pt x="14639" y="1"/>
                  </a:moveTo>
                  <a:cubicBezTo>
                    <a:pt x="13307" y="1"/>
                    <a:pt x="11966" y="1"/>
                    <a:pt x="10619" y="11"/>
                  </a:cubicBezTo>
                  <a:lnTo>
                    <a:pt x="9977" y="10808"/>
                  </a:lnTo>
                  <a:lnTo>
                    <a:pt x="1695" y="11237"/>
                  </a:lnTo>
                  <a:cubicBezTo>
                    <a:pt x="1695" y="11237"/>
                    <a:pt x="1" y="18284"/>
                    <a:pt x="691" y="27614"/>
                  </a:cubicBezTo>
                  <a:lnTo>
                    <a:pt x="691" y="27614"/>
                  </a:lnTo>
                  <a:cubicBezTo>
                    <a:pt x="5358" y="27121"/>
                    <a:pt x="10054" y="26837"/>
                    <a:pt x="14639" y="25789"/>
                  </a:cubicBezTo>
                  <a:lnTo>
                    <a:pt x="14639" y="1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7;p64">
              <a:extLst>
                <a:ext uri="{FF2B5EF4-FFF2-40B4-BE49-F238E27FC236}">
                  <a16:creationId xmlns:a16="http://schemas.microsoft.com/office/drawing/2014/main" id="{30CC45C7-4307-4E65-AB47-3F77A4FC9804}"/>
                </a:ext>
              </a:extLst>
            </p:cNvPr>
            <p:cNvSpPr/>
            <p:nvPr/>
          </p:nvSpPr>
          <p:spPr>
            <a:xfrm>
              <a:off x="5886100" y="4102163"/>
              <a:ext cx="156175" cy="176900"/>
            </a:xfrm>
            <a:custGeom>
              <a:avLst/>
              <a:gdLst/>
              <a:ahLst/>
              <a:cxnLst/>
              <a:rect l="l" t="t" r="r" b="b"/>
              <a:pathLst>
                <a:path w="6247" h="7076" extrusionOk="0">
                  <a:moveTo>
                    <a:pt x="4267" y="0"/>
                  </a:moveTo>
                  <a:cubicBezTo>
                    <a:pt x="2873" y="710"/>
                    <a:pt x="1444" y="1318"/>
                    <a:pt x="1" y="1897"/>
                  </a:cubicBezTo>
                  <a:cubicBezTo>
                    <a:pt x="455" y="3176"/>
                    <a:pt x="971" y="4455"/>
                    <a:pt x="1560" y="5729"/>
                  </a:cubicBezTo>
                  <a:cubicBezTo>
                    <a:pt x="1947" y="6579"/>
                    <a:pt x="2783" y="7076"/>
                    <a:pt x="3653" y="7076"/>
                  </a:cubicBezTo>
                  <a:cubicBezTo>
                    <a:pt x="4010" y="7076"/>
                    <a:pt x="4372" y="6992"/>
                    <a:pt x="4712" y="6815"/>
                  </a:cubicBezTo>
                  <a:cubicBezTo>
                    <a:pt x="5802" y="6246"/>
                    <a:pt x="6246" y="4914"/>
                    <a:pt x="5720" y="3799"/>
                  </a:cubicBezTo>
                  <a:cubicBezTo>
                    <a:pt x="5363" y="3051"/>
                    <a:pt x="4818" y="1641"/>
                    <a:pt x="4267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8;p64">
              <a:extLst>
                <a:ext uri="{FF2B5EF4-FFF2-40B4-BE49-F238E27FC236}">
                  <a16:creationId xmlns:a16="http://schemas.microsoft.com/office/drawing/2014/main" id="{1312359B-A63A-4B11-A344-D8F05DABCE55}"/>
                </a:ext>
              </a:extLst>
            </p:cNvPr>
            <p:cNvSpPr/>
            <p:nvPr/>
          </p:nvSpPr>
          <p:spPr>
            <a:xfrm>
              <a:off x="5813950" y="3692988"/>
              <a:ext cx="351275" cy="456625"/>
            </a:xfrm>
            <a:custGeom>
              <a:avLst/>
              <a:gdLst/>
              <a:ahLst/>
              <a:cxnLst/>
              <a:rect l="l" t="t" r="r" b="b"/>
              <a:pathLst>
                <a:path w="14051" h="18265" extrusionOk="0">
                  <a:moveTo>
                    <a:pt x="14051" y="0"/>
                  </a:moveTo>
                  <a:cubicBezTo>
                    <a:pt x="9432" y="1111"/>
                    <a:pt x="4711" y="1931"/>
                    <a:pt x="1" y="2795"/>
                  </a:cubicBezTo>
                  <a:cubicBezTo>
                    <a:pt x="25" y="3408"/>
                    <a:pt x="63" y="4031"/>
                    <a:pt x="112" y="4668"/>
                  </a:cubicBezTo>
                  <a:cubicBezTo>
                    <a:pt x="155" y="5247"/>
                    <a:pt x="208" y="5836"/>
                    <a:pt x="271" y="6434"/>
                  </a:cubicBezTo>
                  <a:lnTo>
                    <a:pt x="271" y="6454"/>
                  </a:lnTo>
                  <a:cubicBezTo>
                    <a:pt x="662" y="10184"/>
                    <a:pt x="1453" y="14215"/>
                    <a:pt x="2887" y="18264"/>
                  </a:cubicBezTo>
                  <a:cubicBezTo>
                    <a:pt x="4335" y="17685"/>
                    <a:pt x="5759" y="17077"/>
                    <a:pt x="7153" y="16367"/>
                  </a:cubicBezTo>
                  <a:cubicBezTo>
                    <a:pt x="6333" y="13906"/>
                    <a:pt x="5512" y="10928"/>
                    <a:pt x="5339" y="8886"/>
                  </a:cubicBezTo>
                  <a:cubicBezTo>
                    <a:pt x="5295" y="8336"/>
                    <a:pt x="5401" y="7786"/>
                    <a:pt x="5652" y="7293"/>
                  </a:cubicBezTo>
                  <a:cubicBezTo>
                    <a:pt x="5701" y="7202"/>
                    <a:pt x="5749" y="7115"/>
                    <a:pt x="5807" y="7033"/>
                  </a:cubicBezTo>
                  <a:cubicBezTo>
                    <a:pt x="5817" y="7013"/>
                    <a:pt x="5831" y="6999"/>
                    <a:pt x="5841" y="6980"/>
                  </a:cubicBezTo>
                  <a:cubicBezTo>
                    <a:pt x="5884" y="6912"/>
                    <a:pt x="5937" y="6844"/>
                    <a:pt x="5985" y="6782"/>
                  </a:cubicBezTo>
                  <a:cubicBezTo>
                    <a:pt x="6000" y="6762"/>
                    <a:pt x="6014" y="6748"/>
                    <a:pt x="6029" y="6729"/>
                  </a:cubicBezTo>
                  <a:cubicBezTo>
                    <a:pt x="6087" y="6661"/>
                    <a:pt x="6145" y="6598"/>
                    <a:pt x="6207" y="6540"/>
                  </a:cubicBezTo>
                  <a:cubicBezTo>
                    <a:pt x="6217" y="6526"/>
                    <a:pt x="6227" y="6516"/>
                    <a:pt x="6241" y="6507"/>
                  </a:cubicBezTo>
                  <a:cubicBezTo>
                    <a:pt x="6314" y="6434"/>
                    <a:pt x="6391" y="6367"/>
                    <a:pt x="6478" y="6299"/>
                  </a:cubicBezTo>
                  <a:lnTo>
                    <a:pt x="6483" y="6294"/>
                  </a:lnTo>
                  <a:cubicBezTo>
                    <a:pt x="6560" y="6236"/>
                    <a:pt x="6642" y="6183"/>
                    <a:pt x="6724" y="6130"/>
                  </a:cubicBezTo>
                  <a:lnTo>
                    <a:pt x="6801" y="6087"/>
                  </a:lnTo>
                  <a:cubicBezTo>
                    <a:pt x="6859" y="6053"/>
                    <a:pt x="6927" y="6014"/>
                    <a:pt x="6994" y="5985"/>
                  </a:cubicBezTo>
                  <a:cubicBezTo>
                    <a:pt x="7023" y="5971"/>
                    <a:pt x="7052" y="5956"/>
                    <a:pt x="7086" y="5942"/>
                  </a:cubicBezTo>
                  <a:cubicBezTo>
                    <a:pt x="7153" y="5913"/>
                    <a:pt x="7221" y="5884"/>
                    <a:pt x="7289" y="5860"/>
                  </a:cubicBezTo>
                  <a:cubicBezTo>
                    <a:pt x="7318" y="5850"/>
                    <a:pt x="7347" y="5841"/>
                    <a:pt x="7380" y="5831"/>
                  </a:cubicBezTo>
                  <a:cubicBezTo>
                    <a:pt x="7477" y="5797"/>
                    <a:pt x="7578" y="5773"/>
                    <a:pt x="7680" y="5749"/>
                  </a:cubicBezTo>
                  <a:lnTo>
                    <a:pt x="14051" y="4455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9;p64">
              <a:extLst>
                <a:ext uri="{FF2B5EF4-FFF2-40B4-BE49-F238E27FC236}">
                  <a16:creationId xmlns:a16="http://schemas.microsoft.com/office/drawing/2014/main" id="{9BAFE25A-1783-452A-9FFE-6BC8C7DFF591}"/>
                </a:ext>
              </a:extLst>
            </p:cNvPr>
            <p:cNvSpPr/>
            <p:nvPr/>
          </p:nvSpPr>
          <p:spPr>
            <a:xfrm>
              <a:off x="6066150" y="3589813"/>
              <a:ext cx="122975" cy="279725"/>
            </a:xfrm>
            <a:custGeom>
              <a:avLst/>
              <a:gdLst/>
              <a:ahLst/>
              <a:cxnLst/>
              <a:rect l="l" t="t" r="r" b="b"/>
              <a:pathLst>
                <a:path w="4919" h="11189" extrusionOk="0">
                  <a:moveTo>
                    <a:pt x="2457" y="1"/>
                  </a:moveTo>
                  <a:cubicBezTo>
                    <a:pt x="1096" y="1"/>
                    <a:pt x="0" y="1116"/>
                    <a:pt x="19" y="2482"/>
                  </a:cubicBezTo>
                  <a:lnTo>
                    <a:pt x="19" y="11189"/>
                  </a:lnTo>
                  <a:lnTo>
                    <a:pt x="4899" y="11189"/>
                  </a:lnTo>
                  <a:lnTo>
                    <a:pt x="4899" y="2482"/>
                  </a:lnTo>
                  <a:cubicBezTo>
                    <a:pt x="4918" y="1116"/>
                    <a:pt x="3823" y="1"/>
                    <a:pt x="2457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0;p64">
              <a:extLst>
                <a:ext uri="{FF2B5EF4-FFF2-40B4-BE49-F238E27FC236}">
                  <a16:creationId xmlns:a16="http://schemas.microsoft.com/office/drawing/2014/main" id="{9263A7B8-6A08-4084-B9BB-FF6FF11685C2}"/>
                </a:ext>
              </a:extLst>
            </p:cNvPr>
            <p:cNvSpPr/>
            <p:nvPr/>
          </p:nvSpPr>
          <p:spPr>
            <a:xfrm>
              <a:off x="6066625" y="3869513"/>
              <a:ext cx="122000" cy="155675"/>
            </a:xfrm>
            <a:custGeom>
              <a:avLst/>
              <a:gdLst/>
              <a:ahLst/>
              <a:cxnLst/>
              <a:rect l="l" t="t" r="r" b="b"/>
              <a:pathLst>
                <a:path w="4880" h="6227" extrusionOk="0">
                  <a:moveTo>
                    <a:pt x="0" y="1"/>
                  </a:moveTo>
                  <a:lnTo>
                    <a:pt x="0" y="3828"/>
                  </a:lnTo>
                  <a:cubicBezTo>
                    <a:pt x="24" y="5160"/>
                    <a:pt x="1106" y="6227"/>
                    <a:pt x="2438" y="6227"/>
                  </a:cubicBezTo>
                  <a:cubicBezTo>
                    <a:pt x="3770" y="6227"/>
                    <a:pt x="4856" y="5160"/>
                    <a:pt x="4880" y="3828"/>
                  </a:cubicBezTo>
                  <a:lnTo>
                    <a:pt x="4880" y="1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1;p64">
              <a:extLst>
                <a:ext uri="{FF2B5EF4-FFF2-40B4-BE49-F238E27FC236}">
                  <a16:creationId xmlns:a16="http://schemas.microsoft.com/office/drawing/2014/main" id="{85C1167A-B6CD-4A5D-92D6-B786ACA5841C}"/>
                </a:ext>
              </a:extLst>
            </p:cNvPr>
            <p:cNvSpPr/>
            <p:nvPr/>
          </p:nvSpPr>
          <p:spPr>
            <a:xfrm>
              <a:off x="5841700" y="3389513"/>
              <a:ext cx="207075" cy="75600"/>
            </a:xfrm>
            <a:custGeom>
              <a:avLst/>
              <a:gdLst/>
              <a:ahLst/>
              <a:cxnLst/>
              <a:rect l="l" t="t" r="r" b="b"/>
              <a:pathLst>
                <a:path w="8283" h="3024" extrusionOk="0">
                  <a:moveTo>
                    <a:pt x="8283" y="1"/>
                  </a:moveTo>
                  <a:lnTo>
                    <a:pt x="1" y="430"/>
                  </a:lnTo>
                  <a:cubicBezTo>
                    <a:pt x="1577" y="2543"/>
                    <a:pt x="3830" y="3024"/>
                    <a:pt x="5553" y="3024"/>
                  </a:cubicBezTo>
                  <a:cubicBezTo>
                    <a:pt x="6992" y="3024"/>
                    <a:pt x="8061" y="2689"/>
                    <a:pt x="8061" y="2689"/>
                  </a:cubicBezTo>
                  <a:lnTo>
                    <a:pt x="8283" y="1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2;p64">
              <a:extLst>
                <a:ext uri="{FF2B5EF4-FFF2-40B4-BE49-F238E27FC236}">
                  <a16:creationId xmlns:a16="http://schemas.microsoft.com/office/drawing/2014/main" id="{3EFB8E30-254D-4FFB-B007-52113B5CEA84}"/>
                </a:ext>
              </a:extLst>
            </p:cNvPr>
            <p:cNvSpPr/>
            <p:nvPr/>
          </p:nvSpPr>
          <p:spPr>
            <a:xfrm>
              <a:off x="5926650" y="3505688"/>
              <a:ext cx="126000" cy="116875"/>
            </a:xfrm>
            <a:custGeom>
              <a:avLst/>
              <a:gdLst/>
              <a:ahLst/>
              <a:cxnLst/>
              <a:rect l="l" t="t" r="r" b="b"/>
              <a:pathLst>
                <a:path w="5040" h="4675" extrusionOk="0">
                  <a:moveTo>
                    <a:pt x="2520" y="0"/>
                  </a:moveTo>
                  <a:cubicBezTo>
                    <a:pt x="2431" y="0"/>
                    <a:pt x="2341" y="47"/>
                    <a:pt x="2293" y="142"/>
                  </a:cubicBezTo>
                  <a:lnTo>
                    <a:pt x="1733" y="1271"/>
                  </a:lnTo>
                  <a:cubicBezTo>
                    <a:pt x="1699" y="1348"/>
                    <a:pt x="1627" y="1401"/>
                    <a:pt x="1545" y="1411"/>
                  </a:cubicBezTo>
                  <a:lnTo>
                    <a:pt x="295" y="1594"/>
                  </a:lnTo>
                  <a:cubicBezTo>
                    <a:pt x="83" y="1623"/>
                    <a:pt x="1" y="1879"/>
                    <a:pt x="150" y="2024"/>
                  </a:cubicBezTo>
                  <a:lnTo>
                    <a:pt x="1058" y="2907"/>
                  </a:lnTo>
                  <a:cubicBezTo>
                    <a:pt x="1115" y="2965"/>
                    <a:pt x="1144" y="3052"/>
                    <a:pt x="1130" y="3134"/>
                  </a:cubicBezTo>
                  <a:lnTo>
                    <a:pt x="918" y="4379"/>
                  </a:lnTo>
                  <a:cubicBezTo>
                    <a:pt x="891" y="4543"/>
                    <a:pt x="1018" y="4674"/>
                    <a:pt x="1165" y="4674"/>
                  </a:cubicBezTo>
                  <a:cubicBezTo>
                    <a:pt x="1204" y="4674"/>
                    <a:pt x="1245" y="4665"/>
                    <a:pt x="1284" y="4645"/>
                  </a:cubicBezTo>
                  <a:lnTo>
                    <a:pt x="2399" y="4056"/>
                  </a:lnTo>
                  <a:cubicBezTo>
                    <a:pt x="2436" y="4037"/>
                    <a:pt x="2477" y="4027"/>
                    <a:pt x="2518" y="4027"/>
                  </a:cubicBezTo>
                  <a:cubicBezTo>
                    <a:pt x="2559" y="4027"/>
                    <a:pt x="2600" y="4037"/>
                    <a:pt x="2636" y="4056"/>
                  </a:cubicBezTo>
                  <a:lnTo>
                    <a:pt x="3756" y="4645"/>
                  </a:lnTo>
                  <a:cubicBezTo>
                    <a:pt x="3794" y="4665"/>
                    <a:pt x="3834" y="4674"/>
                    <a:pt x="3873" y="4674"/>
                  </a:cubicBezTo>
                  <a:cubicBezTo>
                    <a:pt x="4021" y="4674"/>
                    <a:pt x="4153" y="4543"/>
                    <a:pt x="4122" y="4379"/>
                  </a:cubicBezTo>
                  <a:lnTo>
                    <a:pt x="3910" y="3134"/>
                  </a:lnTo>
                  <a:cubicBezTo>
                    <a:pt x="3896" y="3047"/>
                    <a:pt x="3925" y="2965"/>
                    <a:pt x="3982" y="2907"/>
                  </a:cubicBezTo>
                  <a:lnTo>
                    <a:pt x="4890" y="2024"/>
                  </a:lnTo>
                  <a:cubicBezTo>
                    <a:pt x="5039" y="1879"/>
                    <a:pt x="4957" y="1623"/>
                    <a:pt x="4745" y="1594"/>
                  </a:cubicBezTo>
                  <a:lnTo>
                    <a:pt x="3495" y="1411"/>
                  </a:lnTo>
                  <a:cubicBezTo>
                    <a:pt x="3413" y="1401"/>
                    <a:pt x="3341" y="1348"/>
                    <a:pt x="3307" y="1271"/>
                  </a:cubicBezTo>
                  <a:lnTo>
                    <a:pt x="2747" y="142"/>
                  </a:lnTo>
                  <a:cubicBezTo>
                    <a:pt x="2699" y="47"/>
                    <a:pt x="2609" y="0"/>
                    <a:pt x="2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10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BB4D17-9389-478F-8E25-1E700BF3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100000" l="0" r="100000">
                        <a14:foregroundMark x1="49143" y1="22571" x2="50571" y2="23143"/>
                        <a14:foregroundMark x1="82857" y1="24286" x2="83143" y2="42000"/>
                        <a14:foregroundMark x1="87143" y1="35143" x2="87143" y2="44000"/>
                        <a14:foregroundMark x1="79429" y1="37143" x2="80286" y2="43714"/>
                        <a14:foregroundMark x1="77429" y1="41143" x2="76857" y2="45714"/>
                        <a14:foregroundMark x1="92857" y1="38571" x2="94286" y2="43143"/>
                        <a14:foregroundMark x1="76857" y1="90571" x2="76857" y2="91429"/>
                        <a14:foregroundMark x1="65714" y1="88571" x2="65429" y2="92000"/>
                        <a14:foregroundMark x1="60286" y1="89714" x2="59143" y2="92286"/>
                        <a14:foregroundMark x1="69143" y1="81714" x2="70571" y2="82571"/>
                        <a14:backgroundMark x1="48000" y1="78857" x2="48286" y2="80286"/>
                        <a14:backgroundMark x1="34286" y1="70571" x2="34286" y2="71143"/>
                        <a14:backgroundMark x1="34571" y1="72857" x2="34286" y2="74286"/>
                        <a14:backgroundMark x1="34000" y1="67429" x2="34000" y2="65143"/>
                      </a14:backgroundRemoval>
                    </a14:imgEffect>
                  </a14:imgLayer>
                </a14:imgProps>
              </a:ext>
            </a:extLst>
          </a:blip>
          <a:srcRect t="15682"/>
          <a:stretch/>
        </p:blipFill>
        <p:spPr>
          <a:xfrm>
            <a:off x="2842436" y="1388848"/>
            <a:ext cx="3359889" cy="283299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C95D56-1C01-409B-AC11-F9C3698508F3}"/>
              </a:ext>
            </a:extLst>
          </p:cNvPr>
          <p:cNvCxnSpPr/>
          <p:nvPr/>
        </p:nvCxnSpPr>
        <p:spPr>
          <a:xfrm flipV="1">
            <a:off x="5844928" y="1658549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2913E04-BC6A-4441-881E-BCBE58109C37}"/>
              </a:ext>
            </a:extLst>
          </p:cNvPr>
          <p:cNvCxnSpPr/>
          <p:nvPr/>
        </p:nvCxnSpPr>
        <p:spPr>
          <a:xfrm flipV="1">
            <a:off x="5131981" y="960710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8B0EE3-478B-4117-9054-E76DCBE15427}"/>
              </a:ext>
            </a:extLst>
          </p:cNvPr>
          <p:cNvCxnSpPr>
            <a:cxnSpLocks/>
          </p:cNvCxnSpPr>
          <p:nvPr/>
        </p:nvCxnSpPr>
        <p:spPr>
          <a:xfrm flipV="1">
            <a:off x="6106632" y="3923415"/>
            <a:ext cx="7620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28F7AB0-A146-42A8-8305-38B68CD70CF4}"/>
              </a:ext>
            </a:extLst>
          </p:cNvPr>
          <p:cNvCxnSpPr>
            <a:cxnSpLocks/>
          </p:cNvCxnSpPr>
          <p:nvPr/>
        </p:nvCxnSpPr>
        <p:spPr>
          <a:xfrm flipH="1" flipV="1">
            <a:off x="3905692" y="1034902"/>
            <a:ext cx="106328" cy="353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0EE7F3E7-C91D-4AF7-B50C-67D40EC898CF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833118"/>
            <a:ext cx="1109330" cy="71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73EB891-119E-4B0A-BFD8-6EF9D9013C08}"/>
              </a:ext>
            </a:extLst>
          </p:cNvPr>
          <p:cNvCxnSpPr>
            <a:cxnSpLocks/>
          </p:cNvCxnSpPr>
          <p:nvPr/>
        </p:nvCxnSpPr>
        <p:spPr>
          <a:xfrm flipH="1" flipV="1">
            <a:off x="2176128" y="1980491"/>
            <a:ext cx="6946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B3396EE-CA11-43E9-AE4A-E142034DD5B5}"/>
              </a:ext>
            </a:extLst>
          </p:cNvPr>
          <p:cNvCxnSpPr>
            <a:cxnSpLocks/>
          </p:cNvCxnSpPr>
          <p:nvPr/>
        </p:nvCxnSpPr>
        <p:spPr>
          <a:xfrm flipV="1">
            <a:off x="4550734" y="833118"/>
            <a:ext cx="93035" cy="66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B42D7C7B-4548-4B2C-A859-FC6EE43B0E7A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034880"/>
            <a:ext cx="10455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3CC15873-38FF-43DE-988E-615B11D50273}"/>
              </a:ext>
            </a:extLst>
          </p:cNvPr>
          <p:cNvCxnSpPr>
            <a:cxnSpLocks/>
          </p:cNvCxnSpPr>
          <p:nvPr/>
        </p:nvCxnSpPr>
        <p:spPr>
          <a:xfrm flipV="1">
            <a:off x="4997302" y="2856835"/>
            <a:ext cx="2083982" cy="3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8054EEA-131F-4439-BAC2-6E6E6AB1EB3D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68850"/>
            <a:ext cx="177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EDFFEC-151C-4C14-B7D5-3066354C57CD}"/>
              </a:ext>
            </a:extLst>
          </p:cNvPr>
          <p:cNvSpPr/>
          <p:nvPr/>
        </p:nvSpPr>
        <p:spPr>
          <a:xfrm>
            <a:off x="7167489" y="2571750"/>
            <a:ext cx="39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14DE5E-51E5-4471-82C6-CDEEC3B43C2D}"/>
              </a:ext>
            </a:extLst>
          </p:cNvPr>
          <p:cNvSpPr/>
          <p:nvPr/>
        </p:nvSpPr>
        <p:spPr>
          <a:xfrm>
            <a:off x="3288419" y="206642"/>
            <a:ext cx="10182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папа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6494B65-BB8E-48A6-8FD7-EA5DA189339C}"/>
              </a:ext>
            </a:extLst>
          </p:cNvPr>
          <p:cNvSpPr/>
          <p:nvPr/>
        </p:nvSpPr>
        <p:spPr>
          <a:xfrm>
            <a:off x="7343822" y="3661804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9C7F038-2102-47A3-B991-BBC208039D8C}"/>
              </a:ext>
            </a:extLst>
          </p:cNvPr>
          <p:cNvSpPr/>
          <p:nvPr/>
        </p:nvSpPr>
        <p:spPr>
          <a:xfrm>
            <a:off x="1332255" y="3707970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сестра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4FD81907-479F-44E8-813C-4B8F10D990D7}"/>
              </a:ext>
            </a:extLst>
          </p:cNvPr>
          <p:cNvSpPr/>
          <p:nvPr/>
        </p:nvSpPr>
        <p:spPr>
          <a:xfrm>
            <a:off x="7228070" y="1334454"/>
            <a:ext cx="1059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дядя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A382B06-44B7-48BB-8636-0A04C3906061}"/>
              </a:ext>
            </a:extLst>
          </p:cNvPr>
          <p:cNvSpPr/>
          <p:nvPr/>
        </p:nvSpPr>
        <p:spPr>
          <a:xfrm>
            <a:off x="5936693" y="631393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дедушка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00F2A27-4D6A-4C06-BA33-E3D6DF1094DA}"/>
              </a:ext>
            </a:extLst>
          </p:cNvPr>
          <p:cNvSpPr/>
          <p:nvPr/>
        </p:nvSpPr>
        <p:spPr>
          <a:xfrm>
            <a:off x="4367843" y="389949"/>
            <a:ext cx="1707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бабушка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A6BD2A-5B85-443C-A4E3-73BF80BCB908}"/>
              </a:ext>
            </a:extLst>
          </p:cNvPr>
          <p:cNvSpPr/>
          <p:nvPr/>
        </p:nvSpPr>
        <p:spPr>
          <a:xfrm>
            <a:off x="780876" y="2719611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8646A73-CA2B-4D19-9EA7-E09A653429E5}"/>
              </a:ext>
            </a:extLst>
          </p:cNvPr>
          <p:cNvSpPr/>
          <p:nvPr/>
        </p:nvSpPr>
        <p:spPr>
          <a:xfrm>
            <a:off x="1000280" y="338939"/>
            <a:ext cx="1117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мама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F1FEFC-36D3-4C01-985C-0FDE8ED3C06E}"/>
              </a:ext>
            </a:extLst>
          </p:cNvPr>
          <p:cNvSpPr/>
          <p:nvPr/>
        </p:nvSpPr>
        <p:spPr>
          <a:xfrm>
            <a:off x="746059" y="1702082"/>
            <a:ext cx="947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тётя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BB4D17-9389-478F-8E25-1E700BF3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100000" l="0" r="100000">
                        <a14:foregroundMark x1="49143" y1="22571" x2="50571" y2="23143"/>
                        <a14:foregroundMark x1="82857" y1="24286" x2="83143" y2="42000"/>
                        <a14:foregroundMark x1="87143" y1="35143" x2="87143" y2="44000"/>
                        <a14:foregroundMark x1="79429" y1="37143" x2="80286" y2="43714"/>
                        <a14:foregroundMark x1="77429" y1="41143" x2="76857" y2="45714"/>
                        <a14:foregroundMark x1="92857" y1="38571" x2="94286" y2="43143"/>
                        <a14:foregroundMark x1="76857" y1="90571" x2="76857" y2="91429"/>
                        <a14:foregroundMark x1="65714" y1="88571" x2="65429" y2="92000"/>
                        <a14:foregroundMark x1="60286" y1="89714" x2="59143" y2="92286"/>
                        <a14:foregroundMark x1="69143" y1="81714" x2="70571" y2="82571"/>
                        <a14:backgroundMark x1="48000" y1="78857" x2="48286" y2="80286"/>
                        <a14:backgroundMark x1="34286" y1="70571" x2="34286" y2="71143"/>
                        <a14:backgroundMark x1="34571" y1="72857" x2="34286" y2="74286"/>
                        <a14:backgroundMark x1="34000" y1="67429" x2="34000" y2="65143"/>
                      </a14:backgroundRemoval>
                    </a14:imgEffect>
                  </a14:imgLayer>
                </a14:imgProps>
              </a:ext>
            </a:extLst>
          </a:blip>
          <a:srcRect t="15682"/>
          <a:stretch/>
        </p:blipFill>
        <p:spPr>
          <a:xfrm>
            <a:off x="2842436" y="1388848"/>
            <a:ext cx="3359889" cy="283299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C95D56-1C01-409B-AC11-F9C3698508F3}"/>
              </a:ext>
            </a:extLst>
          </p:cNvPr>
          <p:cNvCxnSpPr/>
          <p:nvPr/>
        </p:nvCxnSpPr>
        <p:spPr>
          <a:xfrm flipV="1">
            <a:off x="5844928" y="1658549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2913E04-BC6A-4441-881E-BCBE58109C37}"/>
              </a:ext>
            </a:extLst>
          </p:cNvPr>
          <p:cNvCxnSpPr/>
          <p:nvPr/>
        </p:nvCxnSpPr>
        <p:spPr>
          <a:xfrm flipV="1">
            <a:off x="5131981" y="960710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8B0EE3-478B-4117-9054-E76DCBE15427}"/>
              </a:ext>
            </a:extLst>
          </p:cNvPr>
          <p:cNvCxnSpPr>
            <a:cxnSpLocks/>
          </p:cNvCxnSpPr>
          <p:nvPr/>
        </p:nvCxnSpPr>
        <p:spPr>
          <a:xfrm flipV="1">
            <a:off x="6106632" y="3923415"/>
            <a:ext cx="7620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28F7AB0-A146-42A8-8305-38B68CD70CF4}"/>
              </a:ext>
            </a:extLst>
          </p:cNvPr>
          <p:cNvCxnSpPr>
            <a:cxnSpLocks/>
          </p:cNvCxnSpPr>
          <p:nvPr/>
        </p:nvCxnSpPr>
        <p:spPr>
          <a:xfrm flipH="1" flipV="1">
            <a:off x="3905692" y="1034902"/>
            <a:ext cx="106328" cy="353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0EE7F3E7-C91D-4AF7-B50C-67D40EC898CF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833118"/>
            <a:ext cx="1109330" cy="71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73EB891-119E-4B0A-BFD8-6EF9D9013C08}"/>
              </a:ext>
            </a:extLst>
          </p:cNvPr>
          <p:cNvCxnSpPr>
            <a:cxnSpLocks/>
          </p:cNvCxnSpPr>
          <p:nvPr/>
        </p:nvCxnSpPr>
        <p:spPr>
          <a:xfrm flipH="1" flipV="1">
            <a:off x="2176128" y="1980491"/>
            <a:ext cx="6946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B3396EE-CA11-43E9-AE4A-E142034DD5B5}"/>
              </a:ext>
            </a:extLst>
          </p:cNvPr>
          <p:cNvCxnSpPr>
            <a:cxnSpLocks/>
          </p:cNvCxnSpPr>
          <p:nvPr/>
        </p:nvCxnSpPr>
        <p:spPr>
          <a:xfrm flipV="1">
            <a:off x="4550734" y="833118"/>
            <a:ext cx="93035" cy="66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B42D7C7B-4548-4B2C-A859-FC6EE43B0E7A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034880"/>
            <a:ext cx="10455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3CC15873-38FF-43DE-988E-615B11D50273}"/>
              </a:ext>
            </a:extLst>
          </p:cNvPr>
          <p:cNvCxnSpPr>
            <a:cxnSpLocks/>
          </p:cNvCxnSpPr>
          <p:nvPr/>
        </p:nvCxnSpPr>
        <p:spPr>
          <a:xfrm flipV="1">
            <a:off x="4997302" y="2856835"/>
            <a:ext cx="2083982" cy="3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8054EEA-131F-4439-BAC2-6E6E6AB1EB3D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68850"/>
            <a:ext cx="177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EDFFEC-151C-4C14-B7D5-3066354C57CD}"/>
              </a:ext>
            </a:extLst>
          </p:cNvPr>
          <p:cNvSpPr/>
          <p:nvPr/>
        </p:nvSpPr>
        <p:spPr>
          <a:xfrm>
            <a:off x="7167489" y="2571750"/>
            <a:ext cx="39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14DE5E-51E5-4471-82C6-CDEEC3B43C2D}"/>
              </a:ext>
            </a:extLst>
          </p:cNvPr>
          <p:cNvSpPr/>
          <p:nvPr/>
        </p:nvSpPr>
        <p:spPr>
          <a:xfrm>
            <a:off x="3288419" y="206642"/>
            <a:ext cx="10182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папа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6494B65-BB8E-48A6-8FD7-EA5DA189339C}"/>
              </a:ext>
            </a:extLst>
          </p:cNvPr>
          <p:cNvSpPr/>
          <p:nvPr/>
        </p:nvSpPr>
        <p:spPr>
          <a:xfrm>
            <a:off x="7343822" y="3661804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9C7F038-2102-47A3-B991-BBC208039D8C}"/>
              </a:ext>
            </a:extLst>
          </p:cNvPr>
          <p:cNvSpPr/>
          <p:nvPr/>
        </p:nvSpPr>
        <p:spPr>
          <a:xfrm>
            <a:off x="1332255" y="3707970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сестра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4FD81907-479F-44E8-813C-4B8F10D990D7}"/>
              </a:ext>
            </a:extLst>
          </p:cNvPr>
          <p:cNvSpPr/>
          <p:nvPr/>
        </p:nvSpPr>
        <p:spPr>
          <a:xfrm>
            <a:off x="7228070" y="1334454"/>
            <a:ext cx="1059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дядя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A382B06-44B7-48BB-8636-0A04C3906061}"/>
              </a:ext>
            </a:extLst>
          </p:cNvPr>
          <p:cNvSpPr/>
          <p:nvPr/>
        </p:nvSpPr>
        <p:spPr>
          <a:xfrm>
            <a:off x="5936693" y="631393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дедушка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00F2A27-4D6A-4C06-BA33-E3D6DF1094DA}"/>
              </a:ext>
            </a:extLst>
          </p:cNvPr>
          <p:cNvSpPr/>
          <p:nvPr/>
        </p:nvSpPr>
        <p:spPr>
          <a:xfrm>
            <a:off x="4367843" y="389949"/>
            <a:ext cx="1707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бабушка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A6BD2A-5B85-443C-A4E3-73BF80BCB908}"/>
              </a:ext>
            </a:extLst>
          </p:cNvPr>
          <p:cNvSpPr/>
          <p:nvPr/>
        </p:nvSpPr>
        <p:spPr>
          <a:xfrm>
            <a:off x="780876" y="2719611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8646A73-CA2B-4D19-9EA7-E09A653429E5}"/>
              </a:ext>
            </a:extLst>
          </p:cNvPr>
          <p:cNvSpPr/>
          <p:nvPr/>
        </p:nvSpPr>
        <p:spPr>
          <a:xfrm>
            <a:off x="1000280" y="338939"/>
            <a:ext cx="1117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мама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F1FEFC-36D3-4C01-985C-0FDE8ED3C06E}"/>
              </a:ext>
            </a:extLst>
          </p:cNvPr>
          <p:cNvSpPr/>
          <p:nvPr/>
        </p:nvSpPr>
        <p:spPr>
          <a:xfrm>
            <a:off x="746059" y="1702082"/>
            <a:ext cx="947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тётя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6400A-2968-4CDB-82F4-716A89028CAD}"/>
              </a:ext>
            </a:extLst>
          </p:cNvPr>
          <p:cNvSpPr txBox="1"/>
          <p:nvPr/>
        </p:nvSpPr>
        <p:spPr>
          <a:xfrm>
            <a:off x="2772574" y="4331302"/>
            <a:ext cx="4607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У МЕНЯ ЕСТЬ…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900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BB4D17-9389-478F-8E25-1E700BF3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100000" l="0" r="100000">
                        <a14:foregroundMark x1="49143" y1="22571" x2="50571" y2="23143"/>
                        <a14:foregroundMark x1="82857" y1="24286" x2="83143" y2="42000"/>
                        <a14:foregroundMark x1="87143" y1="35143" x2="87143" y2="44000"/>
                        <a14:foregroundMark x1="79429" y1="37143" x2="80286" y2="43714"/>
                        <a14:foregroundMark x1="77429" y1="41143" x2="76857" y2="45714"/>
                        <a14:foregroundMark x1="92857" y1="38571" x2="94286" y2="43143"/>
                        <a14:foregroundMark x1="76857" y1="90571" x2="76857" y2="91429"/>
                        <a14:foregroundMark x1="65714" y1="88571" x2="65429" y2="92000"/>
                        <a14:foregroundMark x1="60286" y1="89714" x2="59143" y2="92286"/>
                        <a14:foregroundMark x1="69143" y1="81714" x2="70571" y2="82571"/>
                        <a14:backgroundMark x1="48000" y1="78857" x2="48286" y2="80286"/>
                        <a14:backgroundMark x1="34286" y1="70571" x2="34286" y2="71143"/>
                        <a14:backgroundMark x1="34571" y1="72857" x2="34286" y2="74286"/>
                        <a14:backgroundMark x1="34000" y1="67429" x2="34000" y2="65143"/>
                      </a14:backgroundRemoval>
                    </a14:imgEffect>
                  </a14:imgLayer>
                </a14:imgProps>
              </a:ext>
            </a:extLst>
          </a:blip>
          <a:srcRect t="15682"/>
          <a:stretch/>
        </p:blipFill>
        <p:spPr>
          <a:xfrm>
            <a:off x="2842436" y="1388848"/>
            <a:ext cx="3359889" cy="283299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C95D56-1C01-409B-AC11-F9C3698508F3}"/>
              </a:ext>
            </a:extLst>
          </p:cNvPr>
          <p:cNvCxnSpPr/>
          <p:nvPr/>
        </p:nvCxnSpPr>
        <p:spPr>
          <a:xfrm flipV="1">
            <a:off x="5844928" y="1658549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2913E04-BC6A-4441-881E-BCBE58109C37}"/>
              </a:ext>
            </a:extLst>
          </p:cNvPr>
          <p:cNvCxnSpPr/>
          <p:nvPr/>
        </p:nvCxnSpPr>
        <p:spPr>
          <a:xfrm flipV="1">
            <a:off x="5131981" y="960710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8B0EE3-478B-4117-9054-E76DCBE15427}"/>
              </a:ext>
            </a:extLst>
          </p:cNvPr>
          <p:cNvCxnSpPr>
            <a:cxnSpLocks/>
          </p:cNvCxnSpPr>
          <p:nvPr/>
        </p:nvCxnSpPr>
        <p:spPr>
          <a:xfrm flipV="1">
            <a:off x="6106632" y="3923415"/>
            <a:ext cx="7620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28F7AB0-A146-42A8-8305-38B68CD70CF4}"/>
              </a:ext>
            </a:extLst>
          </p:cNvPr>
          <p:cNvCxnSpPr>
            <a:cxnSpLocks/>
          </p:cNvCxnSpPr>
          <p:nvPr/>
        </p:nvCxnSpPr>
        <p:spPr>
          <a:xfrm flipH="1" flipV="1">
            <a:off x="3905692" y="1034902"/>
            <a:ext cx="106328" cy="353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0EE7F3E7-C91D-4AF7-B50C-67D40EC898CF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833118"/>
            <a:ext cx="1109330" cy="71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73EB891-119E-4B0A-BFD8-6EF9D9013C08}"/>
              </a:ext>
            </a:extLst>
          </p:cNvPr>
          <p:cNvCxnSpPr>
            <a:cxnSpLocks/>
          </p:cNvCxnSpPr>
          <p:nvPr/>
        </p:nvCxnSpPr>
        <p:spPr>
          <a:xfrm flipH="1" flipV="1">
            <a:off x="2176128" y="1980491"/>
            <a:ext cx="6946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B3396EE-CA11-43E9-AE4A-E142034DD5B5}"/>
              </a:ext>
            </a:extLst>
          </p:cNvPr>
          <p:cNvCxnSpPr>
            <a:cxnSpLocks/>
          </p:cNvCxnSpPr>
          <p:nvPr/>
        </p:nvCxnSpPr>
        <p:spPr>
          <a:xfrm flipV="1">
            <a:off x="4550734" y="833118"/>
            <a:ext cx="93035" cy="66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B42D7C7B-4548-4B2C-A859-FC6EE43B0E7A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034880"/>
            <a:ext cx="10455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3CC15873-38FF-43DE-988E-615B11D50273}"/>
              </a:ext>
            </a:extLst>
          </p:cNvPr>
          <p:cNvCxnSpPr>
            <a:cxnSpLocks/>
          </p:cNvCxnSpPr>
          <p:nvPr/>
        </p:nvCxnSpPr>
        <p:spPr>
          <a:xfrm flipV="1">
            <a:off x="4997302" y="2856835"/>
            <a:ext cx="2083982" cy="3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8054EEA-131F-4439-BAC2-6E6E6AB1EB3D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68850"/>
            <a:ext cx="177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EDFFEC-151C-4C14-B7D5-3066354C57CD}"/>
              </a:ext>
            </a:extLst>
          </p:cNvPr>
          <p:cNvSpPr/>
          <p:nvPr/>
        </p:nvSpPr>
        <p:spPr>
          <a:xfrm>
            <a:off x="6836469" y="2571750"/>
            <a:ext cx="1056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меня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14DE5E-51E5-4471-82C6-CDEEC3B43C2D}"/>
              </a:ext>
            </a:extLst>
          </p:cNvPr>
          <p:cNvSpPr/>
          <p:nvPr/>
        </p:nvSpPr>
        <p:spPr>
          <a:xfrm>
            <a:off x="3127462" y="571508"/>
            <a:ext cx="1098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папы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6494B65-BB8E-48A6-8FD7-EA5DA189339C}"/>
              </a:ext>
            </a:extLst>
          </p:cNvPr>
          <p:cNvSpPr/>
          <p:nvPr/>
        </p:nvSpPr>
        <p:spPr>
          <a:xfrm>
            <a:off x="7257259" y="3661804"/>
            <a:ext cx="1175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9C7F038-2102-47A3-B991-BBC208039D8C}"/>
              </a:ext>
            </a:extLst>
          </p:cNvPr>
          <p:cNvSpPr/>
          <p:nvPr/>
        </p:nvSpPr>
        <p:spPr>
          <a:xfrm>
            <a:off x="1321836" y="3707970"/>
            <a:ext cx="1402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сестры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4FD81907-479F-44E8-813C-4B8F10D990D7}"/>
              </a:ext>
            </a:extLst>
          </p:cNvPr>
          <p:cNvSpPr/>
          <p:nvPr/>
        </p:nvSpPr>
        <p:spPr>
          <a:xfrm>
            <a:off x="7235284" y="1334454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дяди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A382B06-44B7-48BB-8636-0A04C3906061}"/>
              </a:ext>
            </a:extLst>
          </p:cNvPr>
          <p:cNvSpPr/>
          <p:nvPr/>
        </p:nvSpPr>
        <p:spPr>
          <a:xfrm>
            <a:off x="5923067" y="631393"/>
            <a:ext cx="1747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дедушки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00F2A27-4D6A-4C06-BA33-E3D6DF1094DA}"/>
              </a:ext>
            </a:extLst>
          </p:cNvPr>
          <p:cNvSpPr/>
          <p:nvPr/>
        </p:nvSpPr>
        <p:spPr>
          <a:xfrm>
            <a:off x="4358225" y="389949"/>
            <a:ext cx="1726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бабушки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A6BD2A-5B85-443C-A4E3-73BF80BCB908}"/>
              </a:ext>
            </a:extLst>
          </p:cNvPr>
          <p:cNvSpPr/>
          <p:nvPr/>
        </p:nvSpPr>
        <p:spPr>
          <a:xfrm>
            <a:off x="694313" y="2719611"/>
            <a:ext cx="1175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брата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8646A73-CA2B-4D19-9EA7-E09A653429E5}"/>
              </a:ext>
            </a:extLst>
          </p:cNvPr>
          <p:cNvSpPr/>
          <p:nvPr/>
        </p:nvSpPr>
        <p:spPr>
          <a:xfrm>
            <a:off x="973028" y="338939"/>
            <a:ext cx="1172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мамы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F1FEFC-36D3-4C01-985C-0FDE8ED3C06E}"/>
              </a:ext>
            </a:extLst>
          </p:cNvPr>
          <p:cNvSpPr/>
          <p:nvPr/>
        </p:nvSpPr>
        <p:spPr>
          <a:xfrm>
            <a:off x="731633" y="1702082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тёти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6400A-2968-4CDB-82F4-716A89028CAD}"/>
              </a:ext>
            </a:extLst>
          </p:cNvPr>
          <p:cNvSpPr txBox="1"/>
          <p:nvPr/>
        </p:nvSpPr>
        <p:spPr>
          <a:xfrm>
            <a:off x="2772574" y="4331302"/>
            <a:ext cx="4004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У МЕНЯ нет…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5972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BB4D17-9389-478F-8E25-1E700BF3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100000" l="0" r="100000">
                        <a14:foregroundMark x1="49143" y1="22571" x2="50571" y2="23143"/>
                        <a14:foregroundMark x1="82857" y1="24286" x2="83143" y2="42000"/>
                        <a14:foregroundMark x1="87143" y1="35143" x2="87143" y2="44000"/>
                        <a14:foregroundMark x1="79429" y1="37143" x2="80286" y2="43714"/>
                        <a14:foregroundMark x1="77429" y1="41143" x2="76857" y2="45714"/>
                        <a14:foregroundMark x1="92857" y1="38571" x2="94286" y2="43143"/>
                        <a14:foregroundMark x1="76857" y1="90571" x2="76857" y2="91429"/>
                        <a14:foregroundMark x1="65714" y1="88571" x2="65429" y2="92000"/>
                        <a14:foregroundMark x1="60286" y1="89714" x2="59143" y2="92286"/>
                        <a14:foregroundMark x1="69143" y1="81714" x2="70571" y2="82571"/>
                        <a14:backgroundMark x1="48000" y1="78857" x2="48286" y2="80286"/>
                        <a14:backgroundMark x1="34286" y1="70571" x2="34286" y2="71143"/>
                        <a14:backgroundMark x1="34571" y1="72857" x2="34286" y2="74286"/>
                        <a14:backgroundMark x1="34000" y1="67429" x2="34000" y2="65143"/>
                      </a14:backgroundRemoval>
                    </a14:imgEffect>
                  </a14:imgLayer>
                </a14:imgProps>
              </a:ext>
            </a:extLst>
          </a:blip>
          <a:srcRect t="15682"/>
          <a:stretch/>
        </p:blipFill>
        <p:spPr>
          <a:xfrm>
            <a:off x="2842436" y="1388848"/>
            <a:ext cx="3359889" cy="283299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C95D56-1C01-409B-AC11-F9C3698508F3}"/>
              </a:ext>
            </a:extLst>
          </p:cNvPr>
          <p:cNvCxnSpPr/>
          <p:nvPr/>
        </p:nvCxnSpPr>
        <p:spPr>
          <a:xfrm flipV="1">
            <a:off x="5844928" y="1658549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2913E04-BC6A-4441-881E-BCBE58109C37}"/>
              </a:ext>
            </a:extLst>
          </p:cNvPr>
          <p:cNvCxnSpPr/>
          <p:nvPr/>
        </p:nvCxnSpPr>
        <p:spPr>
          <a:xfrm flipV="1">
            <a:off x="5131981" y="960710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8B0EE3-478B-4117-9054-E76DCBE15427}"/>
              </a:ext>
            </a:extLst>
          </p:cNvPr>
          <p:cNvCxnSpPr>
            <a:cxnSpLocks/>
          </p:cNvCxnSpPr>
          <p:nvPr/>
        </p:nvCxnSpPr>
        <p:spPr>
          <a:xfrm flipV="1">
            <a:off x="6106632" y="3923415"/>
            <a:ext cx="7620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28F7AB0-A146-42A8-8305-38B68CD70CF4}"/>
              </a:ext>
            </a:extLst>
          </p:cNvPr>
          <p:cNvCxnSpPr>
            <a:cxnSpLocks/>
          </p:cNvCxnSpPr>
          <p:nvPr/>
        </p:nvCxnSpPr>
        <p:spPr>
          <a:xfrm flipH="1" flipV="1">
            <a:off x="3905692" y="1034902"/>
            <a:ext cx="106328" cy="353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0EE7F3E7-C91D-4AF7-B50C-67D40EC898CF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833118"/>
            <a:ext cx="1109330" cy="71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73EB891-119E-4B0A-BFD8-6EF9D9013C08}"/>
              </a:ext>
            </a:extLst>
          </p:cNvPr>
          <p:cNvCxnSpPr>
            <a:cxnSpLocks/>
          </p:cNvCxnSpPr>
          <p:nvPr/>
        </p:nvCxnSpPr>
        <p:spPr>
          <a:xfrm flipH="1" flipV="1">
            <a:off x="2176128" y="1980491"/>
            <a:ext cx="6946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B3396EE-CA11-43E9-AE4A-E142034DD5B5}"/>
              </a:ext>
            </a:extLst>
          </p:cNvPr>
          <p:cNvCxnSpPr>
            <a:cxnSpLocks/>
          </p:cNvCxnSpPr>
          <p:nvPr/>
        </p:nvCxnSpPr>
        <p:spPr>
          <a:xfrm flipV="1">
            <a:off x="4550734" y="833118"/>
            <a:ext cx="93035" cy="66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B42D7C7B-4548-4B2C-A859-FC6EE43B0E7A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034880"/>
            <a:ext cx="10455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3CC15873-38FF-43DE-988E-615B11D50273}"/>
              </a:ext>
            </a:extLst>
          </p:cNvPr>
          <p:cNvCxnSpPr>
            <a:cxnSpLocks/>
          </p:cNvCxnSpPr>
          <p:nvPr/>
        </p:nvCxnSpPr>
        <p:spPr>
          <a:xfrm flipV="1">
            <a:off x="4997302" y="2856835"/>
            <a:ext cx="2083982" cy="3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8054EEA-131F-4439-BAC2-6E6E6AB1EB3D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68850"/>
            <a:ext cx="177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EDFFEC-151C-4C14-B7D5-3066354C57CD}"/>
              </a:ext>
            </a:extLst>
          </p:cNvPr>
          <p:cNvSpPr/>
          <p:nvPr/>
        </p:nvSpPr>
        <p:spPr>
          <a:xfrm>
            <a:off x="6939061" y="2571750"/>
            <a:ext cx="851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мне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14DE5E-51E5-4471-82C6-CDEEC3B43C2D}"/>
              </a:ext>
            </a:extLst>
          </p:cNvPr>
          <p:cNvSpPr/>
          <p:nvPr/>
        </p:nvSpPr>
        <p:spPr>
          <a:xfrm>
            <a:off x="3176353" y="571508"/>
            <a:ext cx="1000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папе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6494B65-BB8E-48A6-8FD7-EA5DA189339C}"/>
              </a:ext>
            </a:extLst>
          </p:cNvPr>
          <p:cNvSpPr/>
          <p:nvPr/>
        </p:nvSpPr>
        <p:spPr>
          <a:xfrm>
            <a:off x="7039251" y="3661804"/>
            <a:ext cx="1611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братику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9C7F038-2102-47A3-B991-BBC208039D8C}"/>
              </a:ext>
            </a:extLst>
          </p:cNvPr>
          <p:cNvSpPr/>
          <p:nvPr/>
        </p:nvSpPr>
        <p:spPr>
          <a:xfrm>
            <a:off x="1370728" y="3707970"/>
            <a:ext cx="1305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сестре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4FD81907-479F-44E8-813C-4B8F10D990D7}"/>
              </a:ext>
            </a:extLst>
          </p:cNvPr>
          <p:cNvSpPr/>
          <p:nvPr/>
        </p:nvSpPr>
        <p:spPr>
          <a:xfrm>
            <a:off x="7252917" y="1334454"/>
            <a:ext cx="1010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дяде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A382B06-44B7-48BB-8636-0A04C3906061}"/>
              </a:ext>
            </a:extLst>
          </p:cNvPr>
          <p:cNvSpPr/>
          <p:nvPr/>
        </p:nvSpPr>
        <p:spPr>
          <a:xfrm>
            <a:off x="5940700" y="631393"/>
            <a:ext cx="1712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дедушке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00F2A27-4D6A-4C06-BA33-E3D6DF1094DA}"/>
              </a:ext>
            </a:extLst>
          </p:cNvPr>
          <p:cNvSpPr/>
          <p:nvPr/>
        </p:nvSpPr>
        <p:spPr>
          <a:xfrm>
            <a:off x="4375858" y="389949"/>
            <a:ext cx="1691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бабушке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A6BD2A-5B85-443C-A4E3-73BF80BCB908}"/>
              </a:ext>
            </a:extLst>
          </p:cNvPr>
          <p:cNvSpPr/>
          <p:nvPr/>
        </p:nvSpPr>
        <p:spPr>
          <a:xfrm>
            <a:off x="695115" y="2719611"/>
            <a:ext cx="1173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брату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8646A73-CA2B-4D19-9EA7-E09A653429E5}"/>
              </a:ext>
            </a:extLst>
          </p:cNvPr>
          <p:cNvSpPr/>
          <p:nvPr/>
        </p:nvSpPr>
        <p:spPr>
          <a:xfrm>
            <a:off x="1021920" y="338939"/>
            <a:ext cx="1074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маме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F1FEFC-36D3-4C01-985C-0FDE8ED3C06E}"/>
              </a:ext>
            </a:extLst>
          </p:cNvPr>
          <p:cNvSpPr/>
          <p:nvPr/>
        </p:nvSpPr>
        <p:spPr>
          <a:xfrm>
            <a:off x="749266" y="1702082"/>
            <a:ext cx="94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тёте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6400A-2968-4CDB-82F4-716A89028CAD}"/>
              </a:ext>
            </a:extLst>
          </p:cNvPr>
          <p:cNvSpPr txBox="1"/>
          <p:nvPr/>
        </p:nvSpPr>
        <p:spPr>
          <a:xfrm>
            <a:off x="2772574" y="433130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Я иду к …..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884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BB4D17-9389-478F-8E25-1E700BF3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100000" l="0" r="100000">
                        <a14:foregroundMark x1="49143" y1="22571" x2="50571" y2="23143"/>
                        <a14:foregroundMark x1="82857" y1="24286" x2="83143" y2="42000"/>
                        <a14:foregroundMark x1="87143" y1="35143" x2="87143" y2="44000"/>
                        <a14:foregroundMark x1="79429" y1="37143" x2="80286" y2="43714"/>
                        <a14:foregroundMark x1="77429" y1="41143" x2="76857" y2="45714"/>
                        <a14:foregroundMark x1="92857" y1="38571" x2="94286" y2="43143"/>
                        <a14:foregroundMark x1="76857" y1="90571" x2="76857" y2="91429"/>
                        <a14:foregroundMark x1="65714" y1="88571" x2="65429" y2="92000"/>
                        <a14:foregroundMark x1="60286" y1="89714" x2="59143" y2="92286"/>
                        <a14:foregroundMark x1="69143" y1="81714" x2="70571" y2="82571"/>
                        <a14:backgroundMark x1="48000" y1="78857" x2="48286" y2="80286"/>
                        <a14:backgroundMark x1="34286" y1="70571" x2="34286" y2="71143"/>
                        <a14:backgroundMark x1="34571" y1="72857" x2="34286" y2="74286"/>
                        <a14:backgroundMark x1="34000" y1="67429" x2="34000" y2="65143"/>
                      </a14:backgroundRemoval>
                    </a14:imgEffect>
                  </a14:imgLayer>
                </a14:imgProps>
              </a:ext>
            </a:extLst>
          </a:blip>
          <a:srcRect t="15682"/>
          <a:stretch/>
        </p:blipFill>
        <p:spPr>
          <a:xfrm>
            <a:off x="2842436" y="1388848"/>
            <a:ext cx="3359889" cy="2832996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CC95D56-1C01-409B-AC11-F9C3698508F3}"/>
              </a:ext>
            </a:extLst>
          </p:cNvPr>
          <p:cNvCxnSpPr/>
          <p:nvPr/>
        </p:nvCxnSpPr>
        <p:spPr>
          <a:xfrm flipV="1">
            <a:off x="5844928" y="1658549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2913E04-BC6A-4441-881E-BCBE58109C37}"/>
              </a:ext>
            </a:extLst>
          </p:cNvPr>
          <p:cNvCxnSpPr/>
          <p:nvPr/>
        </p:nvCxnSpPr>
        <p:spPr>
          <a:xfrm flipV="1">
            <a:off x="5131981" y="960710"/>
            <a:ext cx="907312" cy="538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8B0EE3-478B-4117-9054-E76DCBE15427}"/>
              </a:ext>
            </a:extLst>
          </p:cNvPr>
          <p:cNvCxnSpPr>
            <a:cxnSpLocks/>
          </p:cNvCxnSpPr>
          <p:nvPr/>
        </p:nvCxnSpPr>
        <p:spPr>
          <a:xfrm flipV="1">
            <a:off x="6106632" y="3923415"/>
            <a:ext cx="76200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28F7AB0-A146-42A8-8305-38B68CD70CF4}"/>
              </a:ext>
            </a:extLst>
          </p:cNvPr>
          <p:cNvCxnSpPr>
            <a:cxnSpLocks/>
          </p:cNvCxnSpPr>
          <p:nvPr/>
        </p:nvCxnSpPr>
        <p:spPr>
          <a:xfrm flipH="1" flipV="1">
            <a:off x="3905692" y="1034902"/>
            <a:ext cx="106328" cy="353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0EE7F3E7-C91D-4AF7-B50C-67D40EC898CF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833118"/>
            <a:ext cx="1109330" cy="71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73EB891-119E-4B0A-BFD8-6EF9D9013C08}"/>
              </a:ext>
            </a:extLst>
          </p:cNvPr>
          <p:cNvCxnSpPr>
            <a:cxnSpLocks/>
          </p:cNvCxnSpPr>
          <p:nvPr/>
        </p:nvCxnSpPr>
        <p:spPr>
          <a:xfrm flipH="1" flipV="1">
            <a:off x="2176128" y="1980491"/>
            <a:ext cx="6946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B3396EE-CA11-43E9-AE4A-E142034DD5B5}"/>
              </a:ext>
            </a:extLst>
          </p:cNvPr>
          <p:cNvCxnSpPr>
            <a:cxnSpLocks/>
          </p:cNvCxnSpPr>
          <p:nvPr/>
        </p:nvCxnSpPr>
        <p:spPr>
          <a:xfrm flipV="1">
            <a:off x="4550734" y="833118"/>
            <a:ext cx="93035" cy="66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B42D7C7B-4548-4B2C-A859-FC6EE43B0E7A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034880"/>
            <a:ext cx="10455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3CC15873-38FF-43DE-988E-615B11D50273}"/>
              </a:ext>
            </a:extLst>
          </p:cNvPr>
          <p:cNvCxnSpPr>
            <a:cxnSpLocks/>
          </p:cNvCxnSpPr>
          <p:nvPr/>
        </p:nvCxnSpPr>
        <p:spPr>
          <a:xfrm flipV="1">
            <a:off x="4997302" y="2856835"/>
            <a:ext cx="2083982" cy="3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8054EEA-131F-4439-BAC2-6E6E6AB1EB3D}"/>
              </a:ext>
            </a:extLst>
          </p:cNvPr>
          <p:cNvCxnSpPr>
            <a:cxnSpLocks/>
          </p:cNvCxnSpPr>
          <p:nvPr/>
        </p:nvCxnSpPr>
        <p:spPr>
          <a:xfrm flipH="1" flipV="1">
            <a:off x="2323214" y="2968850"/>
            <a:ext cx="177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EDFFEC-151C-4C14-B7D5-3066354C57CD}"/>
              </a:ext>
            </a:extLst>
          </p:cNvPr>
          <p:cNvSpPr/>
          <p:nvPr/>
        </p:nvSpPr>
        <p:spPr>
          <a:xfrm>
            <a:off x="6818837" y="2571750"/>
            <a:ext cx="1091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мной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E14DE5E-51E5-4471-82C6-CDEEC3B43C2D}"/>
              </a:ext>
            </a:extLst>
          </p:cNvPr>
          <p:cNvSpPr/>
          <p:nvPr/>
        </p:nvSpPr>
        <p:spPr>
          <a:xfrm>
            <a:off x="3056128" y="571508"/>
            <a:ext cx="1241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папой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6494B65-BB8E-48A6-8FD7-EA5DA189339C}"/>
              </a:ext>
            </a:extLst>
          </p:cNvPr>
          <p:cNvSpPr/>
          <p:nvPr/>
        </p:nvSpPr>
        <p:spPr>
          <a:xfrm>
            <a:off x="6905400" y="3661804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братиком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19C7F038-2102-47A3-B991-BBC208039D8C}"/>
              </a:ext>
            </a:extLst>
          </p:cNvPr>
          <p:cNvSpPr/>
          <p:nvPr/>
        </p:nvSpPr>
        <p:spPr>
          <a:xfrm>
            <a:off x="1250503" y="3707970"/>
            <a:ext cx="1545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сестрой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4FD81907-479F-44E8-813C-4B8F10D990D7}"/>
              </a:ext>
            </a:extLst>
          </p:cNvPr>
          <p:cNvSpPr/>
          <p:nvPr/>
        </p:nvSpPr>
        <p:spPr>
          <a:xfrm>
            <a:off x="7139905" y="1334454"/>
            <a:ext cx="1236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дядей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A382B06-44B7-48BB-8636-0A04C3906061}"/>
              </a:ext>
            </a:extLst>
          </p:cNvPr>
          <p:cNvSpPr/>
          <p:nvPr/>
        </p:nvSpPr>
        <p:spPr>
          <a:xfrm>
            <a:off x="5820475" y="631393"/>
            <a:ext cx="1952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дедушкой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600F2A27-4D6A-4C06-BA33-E3D6DF1094DA}"/>
              </a:ext>
            </a:extLst>
          </p:cNvPr>
          <p:cNvSpPr/>
          <p:nvPr/>
        </p:nvSpPr>
        <p:spPr>
          <a:xfrm>
            <a:off x="4255633" y="389949"/>
            <a:ext cx="1931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бабушкой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F3A6BD2A-5B85-443C-A4E3-73BF80BCB908}"/>
              </a:ext>
            </a:extLst>
          </p:cNvPr>
          <p:cNvSpPr/>
          <p:nvPr/>
        </p:nvSpPr>
        <p:spPr>
          <a:xfrm>
            <a:off x="561263" y="2719611"/>
            <a:ext cx="1441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братом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C8646A73-CA2B-4D19-9EA7-E09A653429E5}"/>
              </a:ext>
            </a:extLst>
          </p:cNvPr>
          <p:cNvSpPr/>
          <p:nvPr/>
        </p:nvSpPr>
        <p:spPr>
          <a:xfrm>
            <a:off x="901695" y="338939"/>
            <a:ext cx="1314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мамой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B8F1FEFC-36D3-4C01-985C-0FDE8ED3C06E}"/>
              </a:ext>
            </a:extLst>
          </p:cNvPr>
          <p:cNvSpPr/>
          <p:nvPr/>
        </p:nvSpPr>
        <p:spPr>
          <a:xfrm>
            <a:off x="636255" y="1702082"/>
            <a:ext cx="1167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тётей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6400A-2968-4CDB-82F4-716A89028CAD}"/>
              </a:ext>
            </a:extLst>
          </p:cNvPr>
          <p:cNvSpPr txBox="1"/>
          <p:nvPr/>
        </p:nvSpPr>
        <p:spPr>
          <a:xfrm>
            <a:off x="2772574" y="4331302"/>
            <a:ext cx="3985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Я дружу с …..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751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949065" y="2110085"/>
            <a:ext cx="7245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 зовут твою маму?</a:t>
            </a:r>
          </a:p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МОЮ МАМУ…</a:t>
            </a:r>
            <a:endParaRPr lang="tr-T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33" name="Google Shape;1038;p64">
            <a:extLst>
              <a:ext uri="{FF2B5EF4-FFF2-40B4-BE49-F238E27FC236}">
                <a16:creationId xmlns:a16="http://schemas.microsoft.com/office/drawing/2014/main" id="{71C37B0C-0828-4242-8D52-7402FF005735}"/>
              </a:ext>
            </a:extLst>
          </p:cNvPr>
          <p:cNvGrpSpPr/>
          <p:nvPr/>
        </p:nvGrpSpPr>
        <p:grpSpPr>
          <a:xfrm>
            <a:off x="6711917" y="714788"/>
            <a:ext cx="1258690" cy="1395297"/>
            <a:chOff x="3953750" y="4332000"/>
            <a:chExt cx="1024825" cy="1136050"/>
          </a:xfrm>
        </p:grpSpPr>
        <p:sp>
          <p:nvSpPr>
            <p:cNvPr id="34" name="Google Shape;1039;p64">
              <a:extLst>
                <a:ext uri="{FF2B5EF4-FFF2-40B4-BE49-F238E27FC236}">
                  <a16:creationId xmlns:a16="http://schemas.microsoft.com/office/drawing/2014/main" id="{76D0FECF-A787-4734-BE8A-DBBC922BCC68}"/>
                </a:ext>
              </a:extLst>
            </p:cNvPr>
            <p:cNvSpPr/>
            <p:nvPr/>
          </p:nvSpPr>
          <p:spPr>
            <a:xfrm>
              <a:off x="4015400" y="4340075"/>
              <a:ext cx="759750" cy="597425"/>
            </a:xfrm>
            <a:custGeom>
              <a:avLst/>
              <a:gdLst/>
              <a:ahLst/>
              <a:cxnLst/>
              <a:rect l="l" t="t" r="r" b="b"/>
              <a:pathLst>
                <a:path w="30390" h="23897" extrusionOk="0">
                  <a:moveTo>
                    <a:pt x="11652" y="1"/>
                  </a:moveTo>
                  <a:lnTo>
                    <a:pt x="2226" y="5281"/>
                  </a:lnTo>
                  <a:cubicBezTo>
                    <a:pt x="2226" y="5281"/>
                    <a:pt x="1" y="16397"/>
                    <a:pt x="9789" y="22367"/>
                  </a:cubicBezTo>
                  <a:cubicBezTo>
                    <a:pt x="11545" y="23439"/>
                    <a:pt x="13574" y="23896"/>
                    <a:pt x="15623" y="23896"/>
                  </a:cubicBezTo>
                  <a:cubicBezTo>
                    <a:pt x="22881" y="23896"/>
                    <a:pt x="30390" y="18166"/>
                    <a:pt x="26923" y="13766"/>
                  </a:cubicBezTo>
                  <a:cubicBezTo>
                    <a:pt x="24341" y="10499"/>
                    <a:pt x="20407" y="13139"/>
                    <a:pt x="19080" y="8901"/>
                  </a:cubicBezTo>
                  <a:cubicBezTo>
                    <a:pt x="16623" y="1077"/>
                    <a:pt x="11652" y="1"/>
                    <a:pt x="11652" y="1"/>
                  </a:cubicBezTo>
                  <a:close/>
                </a:path>
              </a:pathLst>
            </a:custGeom>
            <a:solidFill>
              <a:srgbClr val="E43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40;p64">
              <a:extLst>
                <a:ext uri="{FF2B5EF4-FFF2-40B4-BE49-F238E27FC236}">
                  <a16:creationId xmlns:a16="http://schemas.microsoft.com/office/drawing/2014/main" id="{CB2D1896-BB3E-4AB6-8226-6824F218617B}"/>
                </a:ext>
              </a:extLst>
            </p:cNvPr>
            <p:cNvSpPr/>
            <p:nvPr/>
          </p:nvSpPr>
          <p:spPr>
            <a:xfrm>
              <a:off x="4040900" y="4684350"/>
              <a:ext cx="937675" cy="725700"/>
            </a:xfrm>
            <a:custGeom>
              <a:avLst/>
              <a:gdLst/>
              <a:ahLst/>
              <a:cxnLst/>
              <a:rect l="l" t="t" r="r" b="b"/>
              <a:pathLst>
                <a:path w="37507" h="29028" extrusionOk="0">
                  <a:moveTo>
                    <a:pt x="15565" y="0"/>
                  </a:moveTo>
                  <a:lnTo>
                    <a:pt x="6525" y="1771"/>
                  </a:lnTo>
                  <a:cubicBezTo>
                    <a:pt x="6293" y="1815"/>
                    <a:pt x="6114" y="1994"/>
                    <a:pt x="6061" y="2220"/>
                  </a:cubicBezTo>
                  <a:lnTo>
                    <a:pt x="91" y="28298"/>
                  </a:lnTo>
                  <a:cubicBezTo>
                    <a:pt x="0" y="28701"/>
                    <a:pt x="321" y="29027"/>
                    <a:pt x="673" y="29027"/>
                  </a:cubicBezTo>
                  <a:cubicBezTo>
                    <a:pt x="789" y="29027"/>
                    <a:pt x="908" y="28992"/>
                    <a:pt x="1017" y="28911"/>
                  </a:cubicBezTo>
                  <a:cubicBezTo>
                    <a:pt x="3819" y="26846"/>
                    <a:pt x="10878" y="22396"/>
                    <a:pt x="19668" y="22396"/>
                  </a:cubicBezTo>
                  <a:cubicBezTo>
                    <a:pt x="20161" y="22396"/>
                    <a:pt x="20660" y="22410"/>
                    <a:pt x="21163" y="22439"/>
                  </a:cubicBezTo>
                  <a:cubicBezTo>
                    <a:pt x="21674" y="22468"/>
                    <a:pt x="22173" y="22482"/>
                    <a:pt x="22663" y="22482"/>
                  </a:cubicBezTo>
                  <a:cubicBezTo>
                    <a:pt x="30463" y="22482"/>
                    <a:pt x="35576" y="18934"/>
                    <a:pt x="37207" y="17617"/>
                  </a:cubicBezTo>
                  <a:cubicBezTo>
                    <a:pt x="37506" y="17376"/>
                    <a:pt x="37496" y="16922"/>
                    <a:pt x="37197" y="16690"/>
                  </a:cubicBezTo>
                  <a:lnTo>
                    <a:pt x="15565" y="0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41;p64">
              <a:extLst>
                <a:ext uri="{FF2B5EF4-FFF2-40B4-BE49-F238E27FC236}">
                  <a16:creationId xmlns:a16="http://schemas.microsoft.com/office/drawing/2014/main" id="{F2CACA74-65B2-4F7B-A8A5-5619F21AB92B}"/>
                </a:ext>
              </a:extLst>
            </p:cNvPr>
            <p:cNvSpPr/>
            <p:nvPr/>
          </p:nvSpPr>
          <p:spPr>
            <a:xfrm>
              <a:off x="4401525" y="4650800"/>
              <a:ext cx="231225" cy="246900"/>
            </a:xfrm>
            <a:custGeom>
              <a:avLst/>
              <a:gdLst/>
              <a:ahLst/>
              <a:cxnLst/>
              <a:rect l="l" t="t" r="r" b="b"/>
              <a:pathLst>
                <a:path w="9249" h="9876" extrusionOk="0">
                  <a:moveTo>
                    <a:pt x="2506" y="0"/>
                  </a:moveTo>
                  <a:cubicBezTo>
                    <a:pt x="2506" y="0"/>
                    <a:pt x="604" y="1699"/>
                    <a:pt x="1" y="2780"/>
                  </a:cubicBezTo>
                  <a:lnTo>
                    <a:pt x="5657" y="5387"/>
                  </a:lnTo>
                  <a:lnTo>
                    <a:pt x="4547" y="8891"/>
                  </a:lnTo>
                  <a:cubicBezTo>
                    <a:pt x="5532" y="9069"/>
                    <a:pt x="6439" y="9441"/>
                    <a:pt x="7322" y="9876"/>
                  </a:cubicBezTo>
                  <a:lnTo>
                    <a:pt x="8843" y="5923"/>
                  </a:lnTo>
                  <a:cubicBezTo>
                    <a:pt x="9248" y="4880"/>
                    <a:pt x="8833" y="3693"/>
                    <a:pt x="7868" y="3128"/>
                  </a:cubicBezTo>
                  <a:lnTo>
                    <a:pt x="2506" y="0"/>
                  </a:ln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2;p64">
              <a:extLst>
                <a:ext uri="{FF2B5EF4-FFF2-40B4-BE49-F238E27FC236}">
                  <a16:creationId xmlns:a16="http://schemas.microsoft.com/office/drawing/2014/main" id="{8E4A2D45-ED42-475B-97F7-112A98AE4BC5}"/>
                </a:ext>
              </a:extLst>
            </p:cNvPr>
            <p:cNvSpPr/>
            <p:nvPr/>
          </p:nvSpPr>
          <p:spPr>
            <a:xfrm>
              <a:off x="4489725" y="4873050"/>
              <a:ext cx="94875" cy="107100"/>
            </a:xfrm>
            <a:custGeom>
              <a:avLst/>
              <a:gdLst/>
              <a:ahLst/>
              <a:cxnLst/>
              <a:rect l="l" t="t" r="r" b="b"/>
              <a:pathLst>
                <a:path w="3795" h="4284" extrusionOk="0">
                  <a:moveTo>
                    <a:pt x="1019" y="1"/>
                  </a:moveTo>
                  <a:lnTo>
                    <a:pt x="213" y="2530"/>
                  </a:lnTo>
                  <a:cubicBezTo>
                    <a:pt x="1" y="3201"/>
                    <a:pt x="353" y="3920"/>
                    <a:pt x="1014" y="4161"/>
                  </a:cubicBezTo>
                  <a:lnTo>
                    <a:pt x="1125" y="4205"/>
                  </a:lnTo>
                  <a:cubicBezTo>
                    <a:pt x="1274" y="4258"/>
                    <a:pt x="1425" y="4284"/>
                    <a:pt x="1574" y="4284"/>
                  </a:cubicBezTo>
                  <a:cubicBezTo>
                    <a:pt x="2096" y="4284"/>
                    <a:pt x="2589" y="3972"/>
                    <a:pt x="2795" y="3462"/>
                  </a:cubicBezTo>
                  <a:lnTo>
                    <a:pt x="3794" y="986"/>
                  </a:lnTo>
                  <a:cubicBezTo>
                    <a:pt x="2911" y="551"/>
                    <a:pt x="2004" y="179"/>
                    <a:pt x="1019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3;p64">
              <a:extLst>
                <a:ext uri="{FF2B5EF4-FFF2-40B4-BE49-F238E27FC236}">
                  <a16:creationId xmlns:a16="http://schemas.microsoft.com/office/drawing/2014/main" id="{7AE5DDE9-9F59-4A0B-AF37-59F27A47F785}"/>
                </a:ext>
              </a:extLst>
            </p:cNvPr>
            <p:cNvSpPr/>
            <p:nvPr/>
          </p:nvSpPr>
          <p:spPr>
            <a:xfrm>
              <a:off x="4154050" y="4623725"/>
              <a:ext cx="562075" cy="759525"/>
            </a:xfrm>
            <a:custGeom>
              <a:avLst/>
              <a:gdLst/>
              <a:ahLst/>
              <a:cxnLst/>
              <a:rect l="l" t="t" r="r" b="b"/>
              <a:pathLst>
                <a:path w="22483" h="30381" extrusionOk="0">
                  <a:moveTo>
                    <a:pt x="8008" y="0"/>
                  </a:moveTo>
                  <a:cubicBezTo>
                    <a:pt x="7042" y="0"/>
                    <a:pt x="6090" y="258"/>
                    <a:pt x="5252" y="755"/>
                  </a:cubicBezTo>
                  <a:cubicBezTo>
                    <a:pt x="3437" y="1822"/>
                    <a:pt x="0" y="2353"/>
                    <a:pt x="1376" y="5350"/>
                  </a:cubicBezTo>
                  <a:cubicBezTo>
                    <a:pt x="2752" y="8343"/>
                    <a:pt x="6738" y="10848"/>
                    <a:pt x="6738" y="10848"/>
                  </a:cubicBezTo>
                  <a:cubicBezTo>
                    <a:pt x="6738" y="10848"/>
                    <a:pt x="3369" y="13034"/>
                    <a:pt x="1883" y="16750"/>
                  </a:cubicBezTo>
                  <a:cubicBezTo>
                    <a:pt x="1448" y="17836"/>
                    <a:pt x="1651" y="19067"/>
                    <a:pt x="2399" y="19965"/>
                  </a:cubicBezTo>
                  <a:cubicBezTo>
                    <a:pt x="3021" y="20705"/>
                    <a:pt x="3923" y="21103"/>
                    <a:pt x="4843" y="21103"/>
                  </a:cubicBezTo>
                  <a:cubicBezTo>
                    <a:pt x="5315" y="21103"/>
                    <a:pt x="5791" y="20998"/>
                    <a:pt x="6236" y="20781"/>
                  </a:cubicBezTo>
                  <a:cubicBezTo>
                    <a:pt x="8418" y="19704"/>
                    <a:pt x="9436" y="18039"/>
                    <a:pt x="9953" y="15824"/>
                  </a:cubicBezTo>
                  <a:cubicBezTo>
                    <a:pt x="10040" y="15988"/>
                    <a:pt x="10908" y="17581"/>
                    <a:pt x="10990" y="17749"/>
                  </a:cubicBezTo>
                  <a:cubicBezTo>
                    <a:pt x="13249" y="22219"/>
                    <a:pt x="16666" y="27152"/>
                    <a:pt x="19041" y="30381"/>
                  </a:cubicBezTo>
                  <a:cubicBezTo>
                    <a:pt x="20233" y="29888"/>
                    <a:pt x="21382" y="29314"/>
                    <a:pt x="22482" y="28653"/>
                  </a:cubicBezTo>
                  <a:cubicBezTo>
                    <a:pt x="21049" y="23860"/>
                    <a:pt x="18819" y="16905"/>
                    <a:pt x="17337" y="14863"/>
                  </a:cubicBezTo>
                  <a:cubicBezTo>
                    <a:pt x="14432" y="10852"/>
                    <a:pt x="11521" y="9742"/>
                    <a:pt x="11521" y="9742"/>
                  </a:cubicBezTo>
                  <a:lnTo>
                    <a:pt x="13577" y="4419"/>
                  </a:lnTo>
                  <a:cubicBezTo>
                    <a:pt x="14036" y="3246"/>
                    <a:pt x="13626" y="1918"/>
                    <a:pt x="12593" y="1204"/>
                  </a:cubicBezTo>
                  <a:cubicBezTo>
                    <a:pt x="11420" y="408"/>
                    <a:pt x="9702" y="118"/>
                    <a:pt x="8432" y="17"/>
                  </a:cubicBezTo>
                  <a:cubicBezTo>
                    <a:pt x="8291" y="6"/>
                    <a:pt x="8149" y="0"/>
                    <a:pt x="8008" y="0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4;p64">
              <a:extLst>
                <a:ext uri="{FF2B5EF4-FFF2-40B4-BE49-F238E27FC236}">
                  <a16:creationId xmlns:a16="http://schemas.microsoft.com/office/drawing/2014/main" id="{F94A97AF-FF61-4204-AA6F-A9940E5CB84C}"/>
                </a:ext>
              </a:extLst>
            </p:cNvPr>
            <p:cNvSpPr/>
            <p:nvPr/>
          </p:nvSpPr>
          <p:spPr>
            <a:xfrm>
              <a:off x="4202425" y="4623725"/>
              <a:ext cx="235925" cy="105200"/>
            </a:xfrm>
            <a:custGeom>
              <a:avLst/>
              <a:gdLst/>
              <a:ahLst/>
              <a:cxnLst/>
              <a:rect l="l" t="t" r="r" b="b"/>
              <a:pathLst>
                <a:path w="9437" h="4208" extrusionOk="0">
                  <a:moveTo>
                    <a:pt x="6073" y="0"/>
                  </a:moveTo>
                  <a:cubicBezTo>
                    <a:pt x="5107" y="0"/>
                    <a:pt x="4155" y="258"/>
                    <a:pt x="3321" y="750"/>
                  </a:cubicBezTo>
                  <a:cubicBezTo>
                    <a:pt x="2347" y="1325"/>
                    <a:pt x="913" y="1745"/>
                    <a:pt x="1" y="2469"/>
                  </a:cubicBezTo>
                  <a:cubicBezTo>
                    <a:pt x="493" y="2990"/>
                    <a:pt x="1082" y="3415"/>
                    <a:pt x="1729" y="3714"/>
                  </a:cubicBezTo>
                  <a:cubicBezTo>
                    <a:pt x="2446" y="4049"/>
                    <a:pt x="3205" y="4208"/>
                    <a:pt x="3957" y="4208"/>
                  </a:cubicBezTo>
                  <a:cubicBezTo>
                    <a:pt x="5686" y="4208"/>
                    <a:pt x="7385" y="3371"/>
                    <a:pt x="8481" y="1918"/>
                  </a:cubicBezTo>
                  <a:cubicBezTo>
                    <a:pt x="8809" y="1484"/>
                    <a:pt x="9118" y="1040"/>
                    <a:pt x="9437" y="596"/>
                  </a:cubicBezTo>
                  <a:cubicBezTo>
                    <a:pt x="8462" y="244"/>
                    <a:pt x="7371" y="89"/>
                    <a:pt x="6497" y="17"/>
                  </a:cubicBezTo>
                  <a:cubicBezTo>
                    <a:pt x="6356" y="6"/>
                    <a:pt x="6214" y="0"/>
                    <a:pt x="6073" y="0"/>
                  </a:cubicBez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45;p64">
              <a:extLst>
                <a:ext uri="{FF2B5EF4-FFF2-40B4-BE49-F238E27FC236}">
                  <a16:creationId xmlns:a16="http://schemas.microsoft.com/office/drawing/2014/main" id="{74662CE0-FE1B-4078-BA1C-77FA687C0C06}"/>
                </a:ext>
              </a:extLst>
            </p:cNvPr>
            <p:cNvSpPr/>
            <p:nvPr/>
          </p:nvSpPr>
          <p:spPr>
            <a:xfrm>
              <a:off x="4247675" y="4624375"/>
              <a:ext cx="125525" cy="104525"/>
            </a:xfrm>
            <a:custGeom>
              <a:avLst/>
              <a:gdLst/>
              <a:ahLst/>
              <a:cxnLst/>
              <a:rect l="l" t="t" r="r" b="b"/>
              <a:pathLst>
                <a:path w="5021" h="4181" extrusionOk="0">
                  <a:moveTo>
                    <a:pt x="4755" y="0"/>
                  </a:moveTo>
                  <a:lnTo>
                    <a:pt x="1603" y="676"/>
                  </a:lnTo>
                  <a:cubicBezTo>
                    <a:pt x="1574" y="695"/>
                    <a:pt x="1545" y="710"/>
                    <a:pt x="1511" y="724"/>
                  </a:cubicBezTo>
                  <a:cubicBezTo>
                    <a:pt x="1072" y="985"/>
                    <a:pt x="541" y="1212"/>
                    <a:pt x="1" y="1448"/>
                  </a:cubicBezTo>
                  <a:lnTo>
                    <a:pt x="2173" y="4180"/>
                  </a:lnTo>
                  <a:cubicBezTo>
                    <a:pt x="2868" y="4175"/>
                    <a:pt x="3553" y="4035"/>
                    <a:pt x="4200" y="3775"/>
                  </a:cubicBezTo>
                  <a:lnTo>
                    <a:pt x="5020" y="20"/>
                  </a:lnTo>
                  <a:cubicBezTo>
                    <a:pt x="4929" y="15"/>
                    <a:pt x="4842" y="5"/>
                    <a:pt x="4755" y="0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46;p64">
              <a:extLst>
                <a:ext uri="{FF2B5EF4-FFF2-40B4-BE49-F238E27FC236}">
                  <a16:creationId xmlns:a16="http://schemas.microsoft.com/office/drawing/2014/main" id="{89CD1E9C-2793-4CD5-A319-096E5FCDAF65}"/>
                </a:ext>
              </a:extLst>
            </p:cNvPr>
            <p:cNvSpPr/>
            <p:nvPr/>
          </p:nvSpPr>
          <p:spPr>
            <a:xfrm>
              <a:off x="4195675" y="5002700"/>
              <a:ext cx="189700" cy="148725"/>
            </a:xfrm>
            <a:custGeom>
              <a:avLst/>
              <a:gdLst/>
              <a:ahLst/>
              <a:cxnLst/>
              <a:rect l="l" t="t" r="r" b="b"/>
              <a:pathLst>
                <a:path w="7588" h="5949" extrusionOk="0">
                  <a:moveTo>
                    <a:pt x="4338" y="1"/>
                  </a:moveTo>
                  <a:cubicBezTo>
                    <a:pt x="2655" y="1"/>
                    <a:pt x="951" y="1554"/>
                    <a:pt x="1" y="2962"/>
                  </a:cubicBezTo>
                  <a:cubicBezTo>
                    <a:pt x="113" y="4718"/>
                    <a:pt x="1579" y="5948"/>
                    <a:pt x="3180" y="5948"/>
                  </a:cubicBezTo>
                  <a:cubicBezTo>
                    <a:pt x="3647" y="5948"/>
                    <a:pt x="4126" y="5843"/>
                    <a:pt x="4586" y="5617"/>
                  </a:cubicBezTo>
                  <a:cubicBezTo>
                    <a:pt x="6154" y="4844"/>
                    <a:pt x="7139" y="3841"/>
                    <a:pt x="7588" y="2648"/>
                  </a:cubicBezTo>
                  <a:cubicBezTo>
                    <a:pt x="7086" y="1698"/>
                    <a:pt x="6574" y="694"/>
                    <a:pt x="5305" y="187"/>
                  </a:cubicBezTo>
                  <a:cubicBezTo>
                    <a:pt x="4987" y="59"/>
                    <a:pt x="4663" y="1"/>
                    <a:pt x="4338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47;p64">
              <a:extLst>
                <a:ext uri="{FF2B5EF4-FFF2-40B4-BE49-F238E27FC236}">
                  <a16:creationId xmlns:a16="http://schemas.microsoft.com/office/drawing/2014/main" id="{1D879821-C8C1-4DFD-99B6-253ADD446F09}"/>
                </a:ext>
              </a:extLst>
            </p:cNvPr>
            <p:cNvSpPr/>
            <p:nvPr/>
          </p:nvSpPr>
          <p:spPr>
            <a:xfrm>
              <a:off x="4285575" y="4828850"/>
              <a:ext cx="170650" cy="66075"/>
            </a:xfrm>
            <a:custGeom>
              <a:avLst/>
              <a:gdLst/>
              <a:ahLst/>
              <a:cxnLst/>
              <a:rect l="l" t="t" r="r" b="b"/>
              <a:pathLst>
                <a:path w="6826" h="2643" extrusionOk="0">
                  <a:moveTo>
                    <a:pt x="5520" y="0"/>
                  </a:moveTo>
                  <a:cubicBezTo>
                    <a:pt x="3586" y="0"/>
                    <a:pt x="1478" y="525"/>
                    <a:pt x="0" y="1576"/>
                  </a:cubicBezTo>
                  <a:lnTo>
                    <a:pt x="1482" y="2643"/>
                  </a:lnTo>
                  <a:lnTo>
                    <a:pt x="1714" y="2628"/>
                  </a:lnTo>
                  <a:cubicBezTo>
                    <a:pt x="3282" y="2531"/>
                    <a:pt x="4822" y="2165"/>
                    <a:pt x="6260" y="1542"/>
                  </a:cubicBezTo>
                  <a:lnTo>
                    <a:pt x="6260" y="1537"/>
                  </a:lnTo>
                  <a:lnTo>
                    <a:pt x="6825" y="84"/>
                  </a:lnTo>
                  <a:cubicBezTo>
                    <a:pt x="6406" y="28"/>
                    <a:pt x="5968" y="0"/>
                    <a:pt x="5520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8;p64">
              <a:extLst>
                <a:ext uri="{FF2B5EF4-FFF2-40B4-BE49-F238E27FC236}">
                  <a16:creationId xmlns:a16="http://schemas.microsoft.com/office/drawing/2014/main" id="{D02B2ED1-F948-464B-B967-798CD79E0B61}"/>
                </a:ext>
              </a:extLst>
            </p:cNvPr>
            <p:cNvSpPr/>
            <p:nvPr/>
          </p:nvSpPr>
          <p:spPr>
            <a:xfrm>
              <a:off x="4630175" y="5340025"/>
              <a:ext cx="116350" cy="128025"/>
            </a:xfrm>
            <a:custGeom>
              <a:avLst/>
              <a:gdLst/>
              <a:ahLst/>
              <a:cxnLst/>
              <a:rect l="l" t="t" r="r" b="b"/>
              <a:pathLst>
                <a:path w="4654" h="5121" extrusionOk="0">
                  <a:moveTo>
                    <a:pt x="3437" y="1"/>
                  </a:moveTo>
                  <a:cubicBezTo>
                    <a:pt x="2337" y="662"/>
                    <a:pt x="1188" y="1236"/>
                    <a:pt x="1" y="1729"/>
                  </a:cubicBezTo>
                  <a:cubicBezTo>
                    <a:pt x="918" y="2974"/>
                    <a:pt x="1681" y="3973"/>
                    <a:pt x="2154" y="4586"/>
                  </a:cubicBezTo>
                  <a:cubicBezTo>
                    <a:pt x="2413" y="4915"/>
                    <a:pt x="2806" y="5120"/>
                    <a:pt x="3214" y="5120"/>
                  </a:cubicBezTo>
                  <a:cubicBezTo>
                    <a:pt x="3291" y="5120"/>
                    <a:pt x="3369" y="5113"/>
                    <a:pt x="3447" y="5098"/>
                  </a:cubicBezTo>
                  <a:cubicBezTo>
                    <a:pt x="4190" y="4958"/>
                    <a:pt x="4654" y="4209"/>
                    <a:pt x="4451" y="3481"/>
                  </a:cubicBezTo>
                  <a:cubicBezTo>
                    <a:pt x="4210" y="2622"/>
                    <a:pt x="3857" y="1400"/>
                    <a:pt x="3437" y="1"/>
                  </a:cubicBezTo>
                  <a:close/>
                </a:path>
              </a:pathLst>
            </a:custGeom>
            <a:solidFill>
              <a:srgbClr val="E43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9;p64">
              <a:extLst>
                <a:ext uri="{FF2B5EF4-FFF2-40B4-BE49-F238E27FC236}">
                  <a16:creationId xmlns:a16="http://schemas.microsoft.com/office/drawing/2014/main" id="{2DF19E85-D503-4B97-8811-EF03CDE1FB31}"/>
                </a:ext>
              </a:extLst>
            </p:cNvPr>
            <p:cNvSpPr/>
            <p:nvPr/>
          </p:nvSpPr>
          <p:spPr>
            <a:xfrm>
              <a:off x="4103250" y="4332000"/>
              <a:ext cx="341850" cy="359000"/>
            </a:xfrm>
            <a:custGeom>
              <a:avLst/>
              <a:gdLst/>
              <a:ahLst/>
              <a:cxnLst/>
              <a:rect l="l" t="t" r="r" b="b"/>
              <a:pathLst>
                <a:path w="13674" h="14360" extrusionOk="0">
                  <a:moveTo>
                    <a:pt x="6025" y="1"/>
                  </a:moveTo>
                  <a:cubicBezTo>
                    <a:pt x="3609" y="1"/>
                    <a:pt x="1336" y="1219"/>
                    <a:pt x="0" y="3268"/>
                  </a:cubicBezTo>
                  <a:lnTo>
                    <a:pt x="4590" y="14215"/>
                  </a:lnTo>
                  <a:cubicBezTo>
                    <a:pt x="5067" y="14312"/>
                    <a:pt x="5547" y="14359"/>
                    <a:pt x="6022" y="14359"/>
                  </a:cubicBezTo>
                  <a:cubicBezTo>
                    <a:pt x="8147" y="14359"/>
                    <a:pt x="10193" y="13414"/>
                    <a:pt x="11570" y="11734"/>
                  </a:cubicBezTo>
                  <a:cubicBezTo>
                    <a:pt x="13259" y="9678"/>
                    <a:pt x="13674" y="6859"/>
                    <a:pt x="12641" y="4402"/>
                  </a:cubicBezTo>
                  <a:cubicBezTo>
                    <a:pt x="11613" y="1951"/>
                    <a:pt x="9316" y="266"/>
                    <a:pt x="6666" y="30"/>
                  </a:cubicBezTo>
                  <a:cubicBezTo>
                    <a:pt x="6451" y="10"/>
                    <a:pt x="6238" y="1"/>
                    <a:pt x="6025" y="1"/>
                  </a:cubicBezTo>
                  <a:close/>
                </a:path>
              </a:pathLst>
            </a:custGeom>
            <a:solidFill>
              <a:srgbClr val="E43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0;p64">
              <a:extLst>
                <a:ext uri="{FF2B5EF4-FFF2-40B4-BE49-F238E27FC236}">
                  <a16:creationId xmlns:a16="http://schemas.microsoft.com/office/drawing/2014/main" id="{997922A5-E54E-4AE7-8507-48FFF48E3502}"/>
                </a:ext>
              </a:extLst>
            </p:cNvPr>
            <p:cNvSpPr/>
            <p:nvPr/>
          </p:nvSpPr>
          <p:spPr>
            <a:xfrm>
              <a:off x="4120150" y="4363850"/>
              <a:ext cx="325675" cy="338175"/>
            </a:xfrm>
            <a:custGeom>
              <a:avLst/>
              <a:gdLst/>
              <a:ahLst/>
              <a:cxnLst/>
              <a:rect l="l" t="t" r="r" b="b"/>
              <a:pathLst>
                <a:path w="13027" h="13527" extrusionOk="0">
                  <a:moveTo>
                    <a:pt x="5801" y="0"/>
                  </a:moveTo>
                  <a:cubicBezTo>
                    <a:pt x="3434" y="0"/>
                    <a:pt x="1226" y="1245"/>
                    <a:pt x="0" y="3297"/>
                  </a:cubicBezTo>
                  <a:lnTo>
                    <a:pt x="3524" y="11700"/>
                  </a:lnTo>
                  <a:lnTo>
                    <a:pt x="4339" y="13366"/>
                  </a:lnTo>
                  <a:cubicBezTo>
                    <a:pt x="4827" y="13474"/>
                    <a:pt x="5319" y="13527"/>
                    <a:pt x="5807" y="13527"/>
                  </a:cubicBezTo>
                  <a:cubicBezTo>
                    <a:pt x="7799" y="13527"/>
                    <a:pt x="9720" y="12647"/>
                    <a:pt x="11019" y="11073"/>
                  </a:cubicBezTo>
                  <a:cubicBezTo>
                    <a:pt x="12641" y="9118"/>
                    <a:pt x="13027" y="6420"/>
                    <a:pt x="12018" y="4084"/>
                  </a:cubicBezTo>
                  <a:cubicBezTo>
                    <a:pt x="11014" y="1753"/>
                    <a:pt x="8789" y="179"/>
                    <a:pt x="6251" y="15"/>
                  </a:cubicBezTo>
                  <a:cubicBezTo>
                    <a:pt x="6100" y="5"/>
                    <a:pt x="5950" y="0"/>
                    <a:pt x="5801" y="0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1;p64">
              <a:extLst>
                <a:ext uri="{FF2B5EF4-FFF2-40B4-BE49-F238E27FC236}">
                  <a16:creationId xmlns:a16="http://schemas.microsoft.com/office/drawing/2014/main" id="{6552DB20-C137-47F9-9A03-CBD282E9B0E2}"/>
                </a:ext>
              </a:extLst>
            </p:cNvPr>
            <p:cNvSpPr/>
            <p:nvPr/>
          </p:nvSpPr>
          <p:spPr>
            <a:xfrm>
              <a:off x="4135950" y="4390050"/>
              <a:ext cx="282250" cy="179675"/>
            </a:xfrm>
            <a:custGeom>
              <a:avLst/>
              <a:gdLst/>
              <a:ahLst/>
              <a:cxnLst/>
              <a:rect l="l" t="t" r="r" b="b"/>
              <a:pathLst>
                <a:path w="11290" h="7187" extrusionOk="0">
                  <a:moveTo>
                    <a:pt x="10657" y="0"/>
                  </a:moveTo>
                  <a:lnTo>
                    <a:pt x="0" y="4465"/>
                  </a:lnTo>
                  <a:lnTo>
                    <a:pt x="1139" y="7187"/>
                  </a:lnTo>
                  <a:lnTo>
                    <a:pt x="9079" y="3861"/>
                  </a:lnTo>
                  <a:cubicBezTo>
                    <a:pt x="10580" y="3229"/>
                    <a:pt x="11290" y="1501"/>
                    <a:pt x="10657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52;p64">
              <a:extLst>
                <a:ext uri="{FF2B5EF4-FFF2-40B4-BE49-F238E27FC236}">
                  <a16:creationId xmlns:a16="http://schemas.microsoft.com/office/drawing/2014/main" id="{310B318E-9791-4D0B-8A8D-113AE8C43257}"/>
                </a:ext>
              </a:extLst>
            </p:cNvPr>
            <p:cNvSpPr/>
            <p:nvPr/>
          </p:nvSpPr>
          <p:spPr>
            <a:xfrm>
              <a:off x="4206175" y="4568675"/>
              <a:ext cx="219625" cy="133375"/>
            </a:xfrm>
            <a:custGeom>
              <a:avLst/>
              <a:gdLst/>
              <a:ahLst/>
              <a:cxnLst/>
              <a:rect l="l" t="t" r="r" b="b"/>
              <a:pathLst>
                <a:path w="8785" h="5335" extrusionOk="0">
                  <a:moveTo>
                    <a:pt x="5804" y="1"/>
                  </a:moveTo>
                  <a:cubicBezTo>
                    <a:pt x="3493" y="1"/>
                    <a:pt x="1255" y="1192"/>
                    <a:pt x="0" y="3305"/>
                  </a:cubicBezTo>
                  <a:lnTo>
                    <a:pt x="83" y="3507"/>
                  </a:lnTo>
                  <a:lnTo>
                    <a:pt x="898" y="5173"/>
                  </a:lnTo>
                  <a:cubicBezTo>
                    <a:pt x="1390" y="5282"/>
                    <a:pt x="1883" y="5335"/>
                    <a:pt x="2369" y="5335"/>
                  </a:cubicBezTo>
                  <a:cubicBezTo>
                    <a:pt x="5228" y="5335"/>
                    <a:pt x="7852" y="3512"/>
                    <a:pt x="8785" y="698"/>
                  </a:cubicBezTo>
                  <a:cubicBezTo>
                    <a:pt x="7827" y="226"/>
                    <a:pt x="6808" y="1"/>
                    <a:pt x="5804" y="1"/>
                  </a:cubicBezTo>
                  <a:close/>
                </a:path>
              </a:pathLst>
            </a:custGeom>
            <a:solidFill>
              <a:srgbClr val="7D3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3;p64">
              <a:extLst>
                <a:ext uri="{FF2B5EF4-FFF2-40B4-BE49-F238E27FC236}">
                  <a16:creationId xmlns:a16="http://schemas.microsoft.com/office/drawing/2014/main" id="{FA3A3404-0414-4471-9A33-1D0F2809D9E5}"/>
                </a:ext>
              </a:extLst>
            </p:cNvPr>
            <p:cNvSpPr/>
            <p:nvPr/>
          </p:nvSpPr>
          <p:spPr>
            <a:xfrm>
              <a:off x="4273025" y="4424575"/>
              <a:ext cx="91550" cy="53800"/>
            </a:xfrm>
            <a:custGeom>
              <a:avLst/>
              <a:gdLst/>
              <a:ahLst/>
              <a:cxnLst/>
              <a:rect l="l" t="t" r="r" b="b"/>
              <a:pathLst>
                <a:path w="3662" h="2152" extrusionOk="0">
                  <a:moveTo>
                    <a:pt x="3498" y="0"/>
                  </a:moveTo>
                  <a:cubicBezTo>
                    <a:pt x="3475" y="0"/>
                    <a:pt x="3451" y="6"/>
                    <a:pt x="3427" y="19"/>
                  </a:cubicBezTo>
                  <a:lnTo>
                    <a:pt x="111" y="1756"/>
                  </a:lnTo>
                  <a:cubicBezTo>
                    <a:pt x="0" y="1814"/>
                    <a:pt x="10" y="1978"/>
                    <a:pt x="136" y="2022"/>
                  </a:cubicBezTo>
                  <a:cubicBezTo>
                    <a:pt x="414" y="2110"/>
                    <a:pt x="696" y="2151"/>
                    <a:pt x="973" y="2151"/>
                  </a:cubicBezTo>
                  <a:cubicBezTo>
                    <a:pt x="2161" y="2151"/>
                    <a:pt x="3263" y="1385"/>
                    <a:pt x="3635" y="188"/>
                  </a:cubicBezTo>
                  <a:cubicBezTo>
                    <a:pt x="3662" y="88"/>
                    <a:pt x="3588" y="0"/>
                    <a:pt x="3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54;p64">
              <a:extLst>
                <a:ext uri="{FF2B5EF4-FFF2-40B4-BE49-F238E27FC236}">
                  <a16:creationId xmlns:a16="http://schemas.microsoft.com/office/drawing/2014/main" id="{CE36DB39-0648-4220-BFB8-66FAB2638501}"/>
                </a:ext>
              </a:extLst>
            </p:cNvPr>
            <p:cNvSpPr/>
            <p:nvPr/>
          </p:nvSpPr>
          <p:spPr>
            <a:xfrm>
              <a:off x="4133525" y="4496200"/>
              <a:ext cx="82175" cy="42200"/>
            </a:xfrm>
            <a:custGeom>
              <a:avLst/>
              <a:gdLst/>
              <a:ahLst/>
              <a:cxnLst/>
              <a:rect l="l" t="t" r="r" b="b"/>
              <a:pathLst>
                <a:path w="3287" h="1688" extrusionOk="0">
                  <a:moveTo>
                    <a:pt x="3106" y="1"/>
                  </a:moveTo>
                  <a:cubicBezTo>
                    <a:pt x="3093" y="1"/>
                    <a:pt x="3079" y="3"/>
                    <a:pt x="3066" y="6"/>
                  </a:cubicBezTo>
                  <a:lnTo>
                    <a:pt x="1" y="928"/>
                  </a:lnTo>
                  <a:lnTo>
                    <a:pt x="208" y="1623"/>
                  </a:lnTo>
                  <a:cubicBezTo>
                    <a:pt x="401" y="1666"/>
                    <a:pt x="596" y="1687"/>
                    <a:pt x="792" y="1687"/>
                  </a:cubicBezTo>
                  <a:cubicBezTo>
                    <a:pt x="1058" y="1687"/>
                    <a:pt x="1323" y="1648"/>
                    <a:pt x="1579" y="1570"/>
                  </a:cubicBezTo>
                  <a:cubicBezTo>
                    <a:pt x="2289" y="1358"/>
                    <a:pt x="2887" y="865"/>
                    <a:pt x="3235" y="214"/>
                  </a:cubicBezTo>
                  <a:cubicBezTo>
                    <a:pt x="3286" y="111"/>
                    <a:pt x="3208" y="1"/>
                    <a:pt x="3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55;p64">
              <a:extLst>
                <a:ext uri="{FF2B5EF4-FFF2-40B4-BE49-F238E27FC236}">
                  <a16:creationId xmlns:a16="http://schemas.microsoft.com/office/drawing/2014/main" id="{7CF10571-B0F0-4067-801D-9C76C9C05FF1}"/>
                </a:ext>
              </a:extLst>
            </p:cNvPr>
            <p:cNvSpPr/>
            <p:nvPr/>
          </p:nvSpPr>
          <p:spPr>
            <a:xfrm>
              <a:off x="4104100" y="4350450"/>
              <a:ext cx="191150" cy="174875"/>
            </a:xfrm>
            <a:custGeom>
              <a:avLst/>
              <a:gdLst/>
              <a:ahLst/>
              <a:cxnLst/>
              <a:rect l="l" t="t" r="r" b="b"/>
              <a:pathLst>
                <a:path w="7646" h="6995" extrusionOk="0">
                  <a:moveTo>
                    <a:pt x="5810" y="1"/>
                  </a:moveTo>
                  <a:cubicBezTo>
                    <a:pt x="1820" y="1"/>
                    <a:pt x="0" y="3322"/>
                    <a:pt x="0" y="3322"/>
                  </a:cubicBezTo>
                  <a:lnTo>
                    <a:pt x="1839" y="6995"/>
                  </a:lnTo>
                  <a:cubicBezTo>
                    <a:pt x="5657" y="4823"/>
                    <a:pt x="6149" y="1194"/>
                    <a:pt x="6149" y="1193"/>
                  </a:cubicBezTo>
                  <a:lnTo>
                    <a:pt x="6149" y="1193"/>
                  </a:lnTo>
                  <a:cubicBezTo>
                    <a:pt x="6555" y="4152"/>
                    <a:pt x="4223" y="6483"/>
                    <a:pt x="4223" y="6483"/>
                  </a:cubicBezTo>
                  <a:lnTo>
                    <a:pt x="4653" y="6874"/>
                  </a:lnTo>
                  <a:cubicBezTo>
                    <a:pt x="7645" y="3737"/>
                    <a:pt x="6699" y="54"/>
                    <a:pt x="6699" y="54"/>
                  </a:cubicBezTo>
                  <a:cubicBezTo>
                    <a:pt x="6392" y="18"/>
                    <a:pt x="6095" y="1"/>
                    <a:pt x="5810" y="1"/>
                  </a:cubicBezTo>
                  <a:close/>
                </a:path>
              </a:pathLst>
            </a:custGeom>
            <a:solidFill>
              <a:srgbClr val="E43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56;p64">
              <a:extLst>
                <a:ext uri="{FF2B5EF4-FFF2-40B4-BE49-F238E27FC236}">
                  <a16:creationId xmlns:a16="http://schemas.microsoft.com/office/drawing/2014/main" id="{CFAE389D-9068-4466-8FC0-AA08CA0F9E3F}"/>
                </a:ext>
              </a:extLst>
            </p:cNvPr>
            <p:cNvSpPr/>
            <p:nvPr/>
          </p:nvSpPr>
          <p:spPr>
            <a:xfrm>
              <a:off x="4182400" y="4989325"/>
              <a:ext cx="257650" cy="311750"/>
            </a:xfrm>
            <a:custGeom>
              <a:avLst/>
              <a:gdLst/>
              <a:ahLst/>
              <a:cxnLst/>
              <a:rect l="l" t="t" r="r" b="b"/>
              <a:pathLst>
                <a:path w="10306" h="12470" extrusionOk="0">
                  <a:moveTo>
                    <a:pt x="3805" y="0"/>
                  </a:moveTo>
                  <a:cubicBezTo>
                    <a:pt x="3283" y="0"/>
                    <a:pt x="2752" y="128"/>
                    <a:pt x="2259" y="398"/>
                  </a:cubicBezTo>
                  <a:lnTo>
                    <a:pt x="2202" y="432"/>
                  </a:lnTo>
                  <a:cubicBezTo>
                    <a:pt x="493" y="1369"/>
                    <a:pt x="1" y="3594"/>
                    <a:pt x="1149" y="5167"/>
                  </a:cubicBezTo>
                  <a:cubicBezTo>
                    <a:pt x="3172" y="7918"/>
                    <a:pt x="5329" y="10525"/>
                    <a:pt x="7014" y="12470"/>
                  </a:cubicBezTo>
                  <a:cubicBezTo>
                    <a:pt x="8157" y="11886"/>
                    <a:pt x="9258" y="11224"/>
                    <a:pt x="10305" y="10476"/>
                  </a:cubicBezTo>
                  <a:cubicBezTo>
                    <a:pt x="9292" y="7856"/>
                    <a:pt x="7974" y="4583"/>
                    <a:pt x="6724" y="1871"/>
                  </a:cubicBezTo>
                  <a:cubicBezTo>
                    <a:pt x="6181" y="687"/>
                    <a:pt x="5016" y="0"/>
                    <a:pt x="3805" y="0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57;p64">
              <a:extLst>
                <a:ext uri="{FF2B5EF4-FFF2-40B4-BE49-F238E27FC236}">
                  <a16:creationId xmlns:a16="http://schemas.microsoft.com/office/drawing/2014/main" id="{FAD5F551-10A4-4FB1-AFCD-60EA6B8E4D36}"/>
                </a:ext>
              </a:extLst>
            </p:cNvPr>
            <p:cNvSpPr/>
            <p:nvPr/>
          </p:nvSpPr>
          <p:spPr>
            <a:xfrm>
              <a:off x="4357600" y="5251225"/>
              <a:ext cx="121050" cy="128150"/>
            </a:xfrm>
            <a:custGeom>
              <a:avLst/>
              <a:gdLst/>
              <a:ahLst/>
              <a:cxnLst/>
              <a:rect l="l" t="t" r="r" b="b"/>
              <a:pathLst>
                <a:path w="4842" h="5126" extrusionOk="0">
                  <a:moveTo>
                    <a:pt x="3297" y="0"/>
                  </a:moveTo>
                  <a:cubicBezTo>
                    <a:pt x="2250" y="744"/>
                    <a:pt x="1149" y="1415"/>
                    <a:pt x="1" y="1994"/>
                  </a:cubicBezTo>
                  <a:cubicBezTo>
                    <a:pt x="1014" y="3167"/>
                    <a:pt x="1854" y="4098"/>
                    <a:pt x="2375" y="4672"/>
                  </a:cubicBezTo>
                  <a:cubicBezTo>
                    <a:pt x="2638" y="4957"/>
                    <a:pt x="3005" y="5126"/>
                    <a:pt x="3380" y="5126"/>
                  </a:cubicBezTo>
                  <a:cubicBezTo>
                    <a:pt x="3488" y="5126"/>
                    <a:pt x="3596" y="5112"/>
                    <a:pt x="3703" y="5083"/>
                  </a:cubicBezTo>
                  <a:cubicBezTo>
                    <a:pt x="4436" y="4885"/>
                    <a:pt x="4842" y="4098"/>
                    <a:pt x="4576" y="3389"/>
                  </a:cubicBezTo>
                  <a:cubicBezTo>
                    <a:pt x="4267" y="2554"/>
                    <a:pt x="3823" y="1366"/>
                    <a:pt x="3297" y="0"/>
                  </a:cubicBezTo>
                  <a:close/>
                </a:path>
              </a:pathLst>
            </a:custGeom>
            <a:solidFill>
              <a:srgbClr val="E43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8;p64">
              <a:extLst>
                <a:ext uri="{FF2B5EF4-FFF2-40B4-BE49-F238E27FC236}">
                  <a16:creationId xmlns:a16="http://schemas.microsoft.com/office/drawing/2014/main" id="{A416BC6C-32E1-46B2-B29C-311A7BC00404}"/>
                </a:ext>
              </a:extLst>
            </p:cNvPr>
            <p:cNvSpPr/>
            <p:nvPr/>
          </p:nvSpPr>
          <p:spPr>
            <a:xfrm>
              <a:off x="4044725" y="4418875"/>
              <a:ext cx="227850" cy="338625"/>
            </a:xfrm>
            <a:custGeom>
              <a:avLst/>
              <a:gdLst/>
              <a:ahLst/>
              <a:cxnLst/>
              <a:rect l="l" t="t" r="r" b="b"/>
              <a:pathLst>
                <a:path w="9114" h="13545" extrusionOk="0">
                  <a:moveTo>
                    <a:pt x="2612" y="1"/>
                  </a:moveTo>
                  <a:cubicBezTo>
                    <a:pt x="1806" y="599"/>
                    <a:pt x="918" y="1014"/>
                    <a:pt x="1" y="1362"/>
                  </a:cubicBezTo>
                  <a:lnTo>
                    <a:pt x="5754" y="13544"/>
                  </a:lnTo>
                  <a:lnTo>
                    <a:pt x="9113" y="12400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59;p64">
              <a:extLst>
                <a:ext uri="{FF2B5EF4-FFF2-40B4-BE49-F238E27FC236}">
                  <a16:creationId xmlns:a16="http://schemas.microsoft.com/office/drawing/2014/main" id="{D3B18955-EB5D-40FA-BE9C-907D9DC397D5}"/>
                </a:ext>
              </a:extLst>
            </p:cNvPr>
            <p:cNvSpPr/>
            <p:nvPr/>
          </p:nvSpPr>
          <p:spPr>
            <a:xfrm>
              <a:off x="4008775" y="4344350"/>
              <a:ext cx="101250" cy="108575"/>
            </a:xfrm>
            <a:custGeom>
              <a:avLst/>
              <a:gdLst/>
              <a:ahLst/>
              <a:cxnLst/>
              <a:rect l="l" t="t" r="r" b="b"/>
              <a:pathLst>
                <a:path w="4050" h="4343" extrusionOk="0">
                  <a:moveTo>
                    <a:pt x="1599" y="1"/>
                  </a:moveTo>
                  <a:cubicBezTo>
                    <a:pt x="1398" y="1"/>
                    <a:pt x="1195" y="47"/>
                    <a:pt x="1004" y="144"/>
                  </a:cubicBezTo>
                  <a:lnTo>
                    <a:pt x="898" y="197"/>
                  </a:lnTo>
                  <a:cubicBezTo>
                    <a:pt x="266" y="520"/>
                    <a:pt x="0" y="1288"/>
                    <a:pt x="304" y="1930"/>
                  </a:cubicBezTo>
                  <a:lnTo>
                    <a:pt x="1439" y="4343"/>
                  </a:lnTo>
                  <a:cubicBezTo>
                    <a:pt x="2356" y="3995"/>
                    <a:pt x="3244" y="3580"/>
                    <a:pt x="4050" y="2982"/>
                  </a:cubicBezTo>
                  <a:lnTo>
                    <a:pt x="2747" y="670"/>
                  </a:lnTo>
                  <a:cubicBezTo>
                    <a:pt x="2505" y="243"/>
                    <a:pt x="2059" y="1"/>
                    <a:pt x="1599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0;p64">
              <a:extLst>
                <a:ext uri="{FF2B5EF4-FFF2-40B4-BE49-F238E27FC236}">
                  <a16:creationId xmlns:a16="http://schemas.microsoft.com/office/drawing/2014/main" id="{A1612532-3212-49B7-ABA9-25D410FA3E6A}"/>
                </a:ext>
              </a:extLst>
            </p:cNvPr>
            <p:cNvSpPr/>
            <p:nvPr/>
          </p:nvSpPr>
          <p:spPr>
            <a:xfrm>
              <a:off x="3953750" y="4690725"/>
              <a:ext cx="80150" cy="80275"/>
            </a:xfrm>
            <a:custGeom>
              <a:avLst/>
              <a:gdLst/>
              <a:ahLst/>
              <a:cxnLst/>
              <a:rect l="l" t="t" r="r" b="b"/>
              <a:pathLst>
                <a:path w="3206" h="3211" extrusionOk="0">
                  <a:moveTo>
                    <a:pt x="3075" y="1"/>
                  </a:moveTo>
                  <a:cubicBezTo>
                    <a:pt x="2274" y="309"/>
                    <a:pt x="1894" y="453"/>
                    <a:pt x="1480" y="453"/>
                  </a:cubicBezTo>
                  <a:cubicBezTo>
                    <a:pt x="1116" y="453"/>
                    <a:pt x="726" y="341"/>
                    <a:pt x="0" y="131"/>
                  </a:cubicBezTo>
                  <a:lnTo>
                    <a:pt x="0" y="131"/>
                  </a:lnTo>
                  <a:cubicBezTo>
                    <a:pt x="580" y="1642"/>
                    <a:pt x="580" y="1661"/>
                    <a:pt x="131" y="3211"/>
                  </a:cubicBezTo>
                  <a:cubicBezTo>
                    <a:pt x="932" y="2903"/>
                    <a:pt x="1312" y="2758"/>
                    <a:pt x="1726" y="2758"/>
                  </a:cubicBezTo>
                  <a:cubicBezTo>
                    <a:pt x="2090" y="2758"/>
                    <a:pt x="2480" y="2870"/>
                    <a:pt x="3205" y="3080"/>
                  </a:cubicBezTo>
                  <a:cubicBezTo>
                    <a:pt x="2626" y="1570"/>
                    <a:pt x="2626" y="1550"/>
                    <a:pt x="3075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61;p64">
              <a:extLst>
                <a:ext uri="{FF2B5EF4-FFF2-40B4-BE49-F238E27FC236}">
                  <a16:creationId xmlns:a16="http://schemas.microsoft.com/office/drawing/2014/main" id="{EB1ED50E-F7DF-407F-879D-28B38DD394ED}"/>
                </a:ext>
              </a:extLst>
            </p:cNvPr>
            <p:cNvSpPr/>
            <p:nvPr/>
          </p:nvSpPr>
          <p:spPr>
            <a:xfrm>
              <a:off x="4043650" y="4848575"/>
              <a:ext cx="40425" cy="40425"/>
            </a:xfrm>
            <a:custGeom>
              <a:avLst/>
              <a:gdLst/>
              <a:ahLst/>
              <a:cxnLst/>
              <a:rect l="l" t="t" r="r" b="b"/>
              <a:pathLst>
                <a:path w="1617" h="1617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146" y="157"/>
                    <a:pt x="955" y="230"/>
                    <a:pt x="746" y="230"/>
                  </a:cubicBezTo>
                  <a:cubicBezTo>
                    <a:pt x="562" y="230"/>
                    <a:pt x="366" y="174"/>
                    <a:pt x="0" y="68"/>
                  </a:cubicBezTo>
                  <a:lnTo>
                    <a:pt x="0" y="68"/>
                  </a:lnTo>
                  <a:cubicBezTo>
                    <a:pt x="290" y="825"/>
                    <a:pt x="295" y="835"/>
                    <a:pt x="68" y="1617"/>
                  </a:cubicBezTo>
                  <a:cubicBezTo>
                    <a:pt x="471" y="1460"/>
                    <a:pt x="663" y="1387"/>
                    <a:pt x="871" y="1387"/>
                  </a:cubicBezTo>
                  <a:cubicBezTo>
                    <a:pt x="1055" y="1387"/>
                    <a:pt x="1251" y="1443"/>
                    <a:pt x="1617" y="1549"/>
                  </a:cubicBezTo>
                  <a:cubicBezTo>
                    <a:pt x="1323" y="792"/>
                    <a:pt x="1323" y="782"/>
                    <a:pt x="154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62;p64">
              <a:extLst>
                <a:ext uri="{FF2B5EF4-FFF2-40B4-BE49-F238E27FC236}">
                  <a16:creationId xmlns:a16="http://schemas.microsoft.com/office/drawing/2014/main" id="{E49C40EC-C4B4-402C-BF94-C32EE127EB65}"/>
                </a:ext>
              </a:extLst>
            </p:cNvPr>
            <p:cNvSpPr/>
            <p:nvPr/>
          </p:nvSpPr>
          <p:spPr>
            <a:xfrm>
              <a:off x="3958100" y="4533625"/>
              <a:ext cx="40425" cy="40325"/>
            </a:xfrm>
            <a:custGeom>
              <a:avLst/>
              <a:gdLst/>
              <a:ahLst/>
              <a:cxnLst/>
              <a:rect l="l" t="t" r="r" b="b"/>
              <a:pathLst>
                <a:path w="1617" h="1613" extrusionOk="0">
                  <a:moveTo>
                    <a:pt x="1549" y="1"/>
                  </a:moveTo>
                  <a:cubicBezTo>
                    <a:pt x="1147" y="154"/>
                    <a:pt x="956" y="227"/>
                    <a:pt x="748" y="227"/>
                  </a:cubicBezTo>
                  <a:cubicBezTo>
                    <a:pt x="564" y="227"/>
                    <a:pt x="367" y="170"/>
                    <a:pt x="0" y="64"/>
                  </a:cubicBezTo>
                  <a:lnTo>
                    <a:pt x="0" y="64"/>
                  </a:lnTo>
                  <a:cubicBezTo>
                    <a:pt x="295" y="821"/>
                    <a:pt x="295" y="831"/>
                    <a:pt x="68" y="1613"/>
                  </a:cubicBezTo>
                  <a:cubicBezTo>
                    <a:pt x="470" y="1459"/>
                    <a:pt x="661" y="1387"/>
                    <a:pt x="869" y="1387"/>
                  </a:cubicBezTo>
                  <a:cubicBezTo>
                    <a:pt x="1053" y="1387"/>
                    <a:pt x="1250" y="1444"/>
                    <a:pt x="1617" y="1550"/>
                  </a:cubicBezTo>
                  <a:cubicBezTo>
                    <a:pt x="1323" y="788"/>
                    <a:pt x="1323" y="778"/>
                    <a:pt x="1549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63;p64">
              <a:extLst>
                <a:ext uri="{FF2B5EF4-FFF2-40B4-BE49-F238E27FC236}">
                  <a16:creationId xmlns:a16="http://schemas.microsoft.com/office/drawing/2014/main" id="{B39FAE6E-DDFA-48F7-8E6F-891477698E23}"/>
                </a:ext>
              </a:extLst>
            </p:cNvPr>
            <p:cNvSpPr/>
            <p:nvPr/>
          </p:nvSpPr>
          <p:spPr>
            <a:xfrm>
              <a:off x="3999475" y="498287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2057" y="0"/>
                  </a:moveTo>
                  <a:lnTo>
                    <a:pt x="2057" y="0"/>
                  </a:lnTo>
                  <a:cubicBezTo>
                    <a:pt x="1521" y="208"/>
                    <a:pt x="1265" y="305"/>
                    <a:pt x="989" y="305"/>
                  </a:cubicBezTo>
                  <a:cubicBezTo>
                    <a:pt x="745" y="305"/>
                    <a:pt x="485" y="229"/>
                    <a:pt x="1" y="87"/>
                  </a:cubicBezTo>
                  <a:lnTo>
                    <a:pt x="1" y="87"/>
                  </a:lnTo>
                  <a:cubicBezTo>
                    <a:pt x="387" y="1096"/>
                    <a:pt x="387" y="1110"/>
                    <a:pt x="87" y="2143"/>
                  </a:cubicBezTo>
                  <a:cubicBezTo>
                    <a:pt x="624" y="1938"/>
                    <a:pt x="878" y="1842"/>
                    <a:pt x="1154" y="1842"/>
                  </a:cubicBezTo>
                  <a:cubicBezTo>
                    <a:pt x="1397" y="1842"/>
                    <a:pt x="1658" y="1916"/>
                    <a:pt x="2144" y="2056"/>
                  </a:cubicBezTo>
                  <a:cubicBezTo>
                    <a:pt x="1753" y="1052"/>
                    <a:pt x="1753" y="1038"/>
                    <a:pt x="2057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4;p64">
              <a:extLst>
                <a:ext uri="{FF2B5EF4-FFF2-40B4-BE49-F238E27FC236}">
                  <a16:creationId xmlns:a16="http://schemas.microsoft.com/office/drawing/2014/main" id="{6039B055-ABF1-4AAF-8D04-BB4CE880DE1E}"/>
                </a:ext>
              </a:extLst>
            </p:cNvPr>
            <p:cNvSpPr/>
            <p:nvPr/>
          </p:nvSpPr>
          <p:spPr>
            <a:xfrm>
              <a:off x="4591925" y="4503350"/>
              <a:ext cx="70250" cy="70250"/>
            </a:xfrm>
            <a:custGeom>
              <a:avLst/>
              <a:gdLst/>
              <a:ahLst/>
              <a:cxnLst/>
              <a:rect l="l" t="t" r="r" b="b"/>
              <a:pathLst>
                <a:path w="2810" h="2810" extrusionOk="0">
                  <a:moveTo>
                    <a:pt x="2694" y="0"/>
                  </a:moveTo>
                  <a:lnTo>
                    <a:pt x="2694" y="0"/>
                  </a:lnTo>
                  <a:cubicBezTo>
                    <a:pt x="1993" y="270"/>
                    <a:pt x="1659" y="396"/>
                    <a:pt x="1296" y="396"/>
                  </a:cubicBezTo>
                  <a:cubicBezTo>
                    <a:pt x="977" y="396"/>
                    <a:pt x="635" y="299"/>
                    <a:pt x="1" y="116"/>
                  </a:cubicBezTo>
                  <a:lnTo>
                    <a:pt x="1" y="116"/>
                  </a:lnTo>
                  <a:cubicBezTo>
                    <a:pt x="508" y="1434"/>
                    <a:pt x="508" y="1453"/>
                    <a:pt x="112" y="2809"/>
                  </a:cubicBezTo>
                  <a:cubicBezTo>
                    <a:pt x="814" y="2540"/>
                    <a:pt x="1149" y="2414"/>
                    <a:pt x="1511" y="2414"/>
                  </a:cubicBezTo>
                  <a:cubicBezTo>
                    <a:pt x="1832" y="2414"/>
                    <a:pt x="2174" y="2513"/>
                    <a:pt x="2810" y="2698"/>
                  </a:cubicBezTo>
                  <a:cubicBezTo>
                    <a:pt x="2303" y="1376"/>
                    <a:pt x="2303" y="1361"/>
                    <a:pt x="2694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65;p64">
              <a:extLst>
                <a:ext uri="{FF2B5EF4-FFF2-40B4-BE49-F238E27FC236}">
                  <a16:creationId xmlns:a16="http://schemas.microsoft.com/office/drawing/2014/main" id="{EF85260C-13A5-4A00-9A9E-D8950DACEEB9}"/>
                </a:ext>
              </a:extLst>
            </p:cNvPr>
            <p:cNvSpPr/>
            <p:nvPr/>
          </p:nvSpPr>
          <p:spPr>
            <a:xfrm>
              <a:off x="4762550" y="4640300"/>
              <a:ext cx="46850" cy="46850"/>
            </a:xfrm>
            <a:custGeom>
              <a:avLst/>
              <a:gdLst/>
              <a:ahLst/>
              <a:cxnLst/>
              <a:rect l="l" t="t" r="r" b="b"/>
              <a:pathLst>
                <a:path w="1874" h="1874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328" y="180"/>
                    <a:pt x="1107" y="264"/>
                    <a:pt x="865" y="264"/>
                  </a:cubicBezTo>
                  <a:cubicBezTo>
                    <a:pt x="653" y="264"/>
                    <a:pt x="425" y="200"/>
                    <a:pt x="1" y="78"/>
                  </a:cubicBezTo>
                  <a:lnTo>
                    <a:pt x="1" y="78"/>
                  </a:lnTo>
                  <a:cubicBezTo>
                    <a:pt x="338" y="956"/>
                    <a:pt x="338" y="971"/>
                    <a:pt x="78" y="1873"/>
                  </a:cubicBezTo>
                  <a:cubicBezTo>
                    <a:pt x="546" y="1693"/>
                    <a:pt x="767" y="1609"/>
                    <a:pt x="1009" y="1609"/>
                  </a:cubicBezTo>
                  <a:cubicBezTo>
                    <a:pt x="1221" y="1609"/>
                    <a:pt x="1449" y="1674"/>
                    <a:pt x="1873" y="1796"/>
                  </a:cubicBezTo>
                  <a:cubicBezTo>
                    <a:pt x="1535" y="918"/>
                    <a:pt x="1535" y="903"/>
                    <a:pt x="1796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6;p64">
              <a:extLst>
                <a:ext uri="{FF2B5EF4-FFF2-40B4-BE49-F238E27FC236}">
                  <a16:creationId xmlns:a16="http://schemas.microsoft.com/office/drawing/2014/main" id="{64345FA6-82B7-4E1A-B417-CC6B5197A7E1}"/>
                </a:ext>
              </a:extLst>
            </p:cNvPr>
            <p:cNvSpPr/>
            <p:nvPr/>
          </p:nvSpPr>
          <p:spPr>
            <a:xfrm>
              <a:off x="4716225" y="4791125"/>
              <a:ext cx="51300" cy="51300"/>
            </a:xfrm>
            <a:custGeom>
              <a:avLst/>
              <a:gdLst/>
              <a:ahLst/>
              <a:cxnLst/>
              <a:rect l="l" t="t" r="r" b="b"/>
              <a:pathLst>
                <a:path w="2052" h="2052" extrusionOk="0">
                  <a:moveTo>
                    <a:pt x="1969" y="1"/>
                  </a:moveTo>
                  <a:lnTo>
                    <a:pt x="1969" y="1"/>
                  </a:lnTo>
                  <a:cubicBezTo>
                    <a:pt x="1457" y="198"/>
                    <a:pt x="1214" y="291"/>
                    <a:pt x="949" y="291"/>
                  </a:cubicBezTo>
                  <a:cubicBezTo>
                    <a:pt x="716" y="291"/>
                    <a:pt x="466" y="218"/>
                    <a:pt x="0" y="83"/>
                  </a:cubicBezTo>
                  <a:lnTo>
                    <a:pt x="0" y="83"/>
                  </a:lnTo>
                  <a:cubicBezTo>
                    <a:pt x="372" y="1048"/>
                    <a:pt x="372" y="1063"/>
                    <a:pt x="87" y="2052"/>
                  </a:cubicBezTo>
                  <a:cubicBezTo>
                    <a:pt x="597" y="1855"/>
                    <a:pt x="841" y="1762"/>
                    <a:pt x="1105" y="1762"/>
                  </a:cubicBezTo>
                  <a:cubicBezTo>
                    <a:pt x="1338" y="1762"/>
                    <a:pt x="1588" y="1834"/>
                    <a:pt x="2052" y="1970"/>
                  </a:cubicBezTo>
                  <a:cubicBezTo>
                    <a:pt x="1685" y="1005"/>
                    <a:pt x="1680" y="990"/>
                    <a:pt x="1969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65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191164" y="19280"/>
            <a:ext cx="7547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 зовут 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твоего папу</a:t>
            </a:r>
            <a:r>
              <a: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?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МОЕГО ПАПУ…</a:t>
            </a:r>
            <a:endParaRPr lang="tr-T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33" name="Google Shape;923;p64">
            <a:extLst>
              <a:ext uri="{FF2B5EF4-FFF2-40B4-BE49-F238E27FC236}">
                <a16:creationId xmlns:a16="http://schemas.microsoft.com/office/drawing/2014/main" id="{CA3C5248-2BD9-421B-96DA-878EC656DC49}"/>
              </a:ext>
            </a:extLst>
          </p:cNvPr>
          <p:cNvGrpSpPr/>
          <p:nvPr/>
        </p:nvGrpSpPr>
        <p:grpSpPr>
          <a:xfrm>
            <a:off x="6573598" y="615187"/>
            <a:ext cx="1530890" cy="1438191"/>
            <a:chOff x="6657550" y="3038888"/>
            <a:chExt cx="1246450" cy="1170975"/>
          </a:xfrm>
        </p:grpSpPr>
        <p:sp>
          <p:nvSpPr>
            <p:cNvPr id="34" name="Google Shape;924;p64">
              <a:extLst>
                <a:ext uri="{FF2B5EF4-FFF2-40B4-BE49-F238E27FC236}">
                  <a16:creationId xmlns:a16="http://schemas.microsoft.com/office/drawing/2014/main" id="{724F48BE-1E1E-4FD5-AC02-73C4D3FD1A72}"/>
                </a:ext>
              </a:extLst>
            </p:cNvPr>
            <p:cNvSpPr/>
            <p:nvPr/>
          </p:nvSpPr>
          <p:spPr>
            <a:xfrm>
              <a:off x="7360025" y="3357413"/>
              <a:ext cx="462875" cy="238550"/>
            </a:xfrm>
            <a:custGeom>
              <a:avLst/>
              <a:gdLst/>
              <a:ahLst/>
              <a:cxnLst/>
              <a:rect l="l" t="t" r="r" b="b"/>
              <a:pathLst>
                <a:path w="18515" h="9542" extrusionOk="0">
                  <a:moveTo>
                    <a:pt x="3263" y="1"/>
                  </a:moveTo>
                  <a:cubicBezTo>
                    <a:pt x="2273" y="1651"/>
                    <a:pt x="1076" y="3167"/>
                    <a:pt x="0" y="4731"/>
                  </a:cubicBezTo>
                  <a:lnTo>
                    <a:pt x="10691" y="9205"/>
                  </a:lnTo>
                  <a:cubicBezTo>
                    <a:pt x="11230" y="9432"/>
                    <a:pt x="11795" y="9542"/>
                    <a:pt x="12355" y="9542"/>
                  </a:cubicBezTo>
                  <a:cubicBezTo>
                    <a:pt x="13648" y="9542"/>
                    <a:pt x="14910" y="8957"/>
                    <a:pt x="15749" y="7892"/>
                  </a:cubicBezTo>
                  <a:lnTo>
                    <a:pt x="18515" y="4374"/>
                  </a:lnTo>
                  <a:cubicBezTo>
                    <a:pt x="17240" y="3524"/>
                    <a:pt x="16039" y="2588"/>
                    <a:pt x="15030" y="1396"/>
                  </a:cubicBezTo>
                  <a:lnTo>
                    <a:pt x="12428" y="4243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5;p64">
              <a:extLst>
                <a:ext uri="{FF2B5EF4-FFF2-40B4-BE49-F238E27FC236}">
                  <a16:creationId xmlns:a16="http://schemas.microsoft.com/office/drawing/2014/main" id="{E5C0C391-82B2-47EB-B001-A9422D9AFBC3}"/>
                </a:ext>
              </a:extLst>
            </p:cNvPr>
            <p:cNvSpPr/>
            <p:nvPr/>
          </p:nvSpPr>
          <p:spPr>
            <a:xfrm>
              <a:off x="7735750" y="3299463"/>
              <a:ext cx="168250" cy="167300"/>
            </a:xfrm>
            <a:custGeom>
              <a:avLst/>
              <a:gdLst/>
              <a:ahLst/>
              <a:cxnLst/>
              <a:rect l="l" t="t" r="r" b="b"/>
              <a:pathLst>
                <a:path w="6730" h="6692" extrusionOk="0">
                  <a:moveTo>
                    <a:pt x="4298" y="1"/>
                  </a:moveTo>
                  <a:cubicBezTo>
                    <a:pt x="3744" y="1"/>
                    <a:pt x="3192" y="225"/>
                    <a:pt x="2791" y="663"/>
                  </a:cubicBezTo>
                  <a:lnTo>
                    <a:pt x="1" y="3714"/>
                  </a:lnTo>
                  <a:cubicBezTo>
                    <a:pt x="1010" y="4906"/>
                    <a:pt x="2211" y="5842"/>
                    <a:pt x="3486" y="6692"/>
                  </a:cubicBezTo>
                  <a:lnTo>
                    <a:pt x="6049" y="3429"/>
                  </a:lnTo>
                  <a:cubicBezTo>
                    <a:pt x="6729" y="2560"/>
                    <a:pt x="6599" y="1310"/>
                    <a:pt x="5754" y="600"/>
                  </a:cubicBezTo>
                  <a:lnTo>
                    <a:pt x="5614" y="480"/>
                  </a:lnTo>
                  <a:cubicBezTo>
                    <a:pt x="5231" y="158"/>
                    <a:pt x="4764" y="1"/>
                    <a:pt x="4298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6;p64">
              <a:extLst>
                <a:ext uri="{FF2B5EF4-FFF2-40B4-BE49-F238E27FC236}">
                  <a16:creationId xmlns:a16="http://schemas.microsoft.com/office/drawing/2014/main" id="{0F621713-5A9F-428C-AA71-55BDB0BC52B0}"/>
                </a:ext>
              </a:extLst>
            </p:cNvPr>
            <p:cNvSpPr/>
            <p:nvPr/>
          </p:nvSpPr>
          <p:spPr>
            <a:xfrm>
              <a:off x="6761875" y="3775163"/>
              <a:ext cx="246900" cy="149400"/>
            </a:xfrm>
            <a:custGeom>
              <a:avLst/>
              <a:gdLst/>
              <a:ahLst/>
              <a:cxnLst/>
              <a:rect l="l" t="t" r="r" b="b"/>
              <a:pathLst>
                <a:path w="9876" h="5976" extrusionOk="0">
                  <a:moveTo>
                    <a:pt x="2521" y="0"/>
                  </a:moveTo>
                  <a:cubicBezTo>
                    <a:pt x="1654" y="0"/>
                    <a:pt x="840" y="522"/>
                    <a:pt x="503" y="1371"/>
                  </a:cubicBezTo>
                  <a:lnTo>
                    <a:pt x="430" y="1550"/>
                  </a:lnTo>
                  <a:cubicBezTo>
                    <a:pt x="1" y="2640"/>
                    <a:pt x="512" y="3871"/>
                    <a:pt x="1584" y="4339"/>
                  </a:cubicBezTo>
                  <a:lnTo>
                    <a:pt x="5445" y="5976"/>
                  </a:lnTo>
                  <a:cubicBezTo>
                    <a:pt x="6840" y="4706"/>
                    <a:pt x="8322" y="3533"/>
                    <a:pt x="9876" y="2462"/>
                  </a:cubicBezTo>
                  <a:lnTo>
                    <a:pt x="3235" y="121"/>
                  </a:lnTo>
                  <a:cubicBezTo>
                    <a:pt x="2999" y="39"/>
                    <a:pt x="2758" y="0"/>
                    <a:pt x="2521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27;p64">
              <a:extLst>
                <a:ext uri="{FF2B5EF4-FFF2-40B4-BE49-F238E27FC236}">
                  <a16:creationId xmlns:a16="http://schemas.microsoft.com/office/drawing/2014/main" id="{02AA215A-754F-44DA-839B-B4C049B7C691}"/>
                </a:ext>
              </a:extLst>
            </p:cNvPr>
            <p:cNvSpPr/>
            <p:nvPr/>
          </p:nvSpPr>
          <p:spPr>
            <a:xfrm>
              <a:off x="6898000" y="3633738"/>
              <a:ext cx="440325" cy="350400"/>
            </a:xfrm>
            <a:custGeom>
              <a:avLst/>
              <a:gdLst/>
              <a:ahLst/>
              <a:cxnLst/>
              <a:rect l="l" t="t" r="r" b="b"/>
              <a:pathLst>
                <a:path w="17613" h="14016" extrusionOk="0">
                  <a:moveTo>
                    <a:pt x="12192" y="1"/>
                  </a:moveTo>
                  <a:lnTo>
                    <a:pt x="5782" y="8568"/>
                  </a:lnTo>
                  <a:lnTo>
                    <a:pt x="4431" y="8119"/>
                  </a:lnTo>
                  <a:cubicBezTo>
                    <a:pt x="2877" y="9190"/>
                    <a:pt x="1395" y="10363"/>
                    <a:pt x="0" y="11633"/>
                  </a:cubicBezTo>
                  <a:lnTo>
                    <a:pt x="4518" y="13636"/>
                  </a:lnTo>
                  <a:cubicBezTo>
                    <a:pt x="5107" y="13892"/>
                    <a:pt x="5727" y="14015"/>
                    <a:pt x="6341" y="14015"/>
                  </a:cubicBezTo>
                  <a:cubicBezTo>
                    <a:pt x="7691" y="14015"/>
                    <a:pt x="9010" y="13417"/>
                    <a:pt x="9899" y="12318"/>
                  </a:cubicBezTo>
                  <a:lnTo>
                    <a:pt x="17612" y="2766"/>
                  </a:lnTo>
                  <a:cubicBezTo>
                    <a:pt x="15826" y="1849"/>
                    <a:pt x="13949" y="1038"/>
                    <a:pt x="1219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28;p64">
              <a:extLst>
                <a:ext uri="{FF2B5EF4-FFF2-40B4-BE49-F238E27FC236}">
                  <a16:creationId xmlns:a16="http://schemas.microsoft.com/office/drawing/2014/main" id="{F5853787-13FF-4D9E-813C-6F3056122AE0}"/>
                </a:ext>
              </a:extLst>
            </p:cNvPr>
            <p:cNvSpPr/>
            <p:nvPr/>
          </p:nvSpPr>
          <p:spPr>
            <a:xfrm>
              <a:off x="7432400" y="3253763"/>
              <a:ext cx="260075" cy="190275"/>
            </a:xfrm>
            <a:custGeom>
              <a:avLst/>
              <a:gdLst/>
              <a:ahLst/>
              <a:cxnLst/>
              <a:rect l="l" t="t" r="r" b="b"/>
              <a:pathLst>
                <a:path w="10403" h="7611" extrusionOk="0">
                  <a:moveTo>
                    <a:pt x="2438" y="1"/>
                  </a:moveTo>
                  <a:cubicBezTo>
                    <a:pt x="1647" y="2424"/>
                    <a:pt x="725" y="4707"/>
                    <a:pt x="1" y="7033"/>
                  </a:cubicBezTo>
                  <a:cubicBezTo>
                    <a:pt x="979" y="7417"/>
                    <a:pt x="2016" y="7611"/>
                    <a:pt x="3055" y="7611"/>
                  </a:cubicBezTo>
                  <a:cubicBezTo>
                    <a:pt x="3856" y="7611"/>
                    <a:pt x="4658" y="7496"/>
                    <a:pt x="5436" y="7265"/>
                  </a:cubicBezTo>
                  <a:cubicBezTo>
                    <a:pt x="7559" y="6632"/>
                    <a:pt x="9345" y="5189"/>
                    <a:pt x="10402" y="3244"/>
                  </a:cubicBezTo>
                  <a:cubicBezTo>
                    <a:pt x="7786" y="2076"/>
                    <a:pt x="5040" y="1058"/>
                    <a:pt x="2438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29;p64">
              <a:extLst>
                <a:ext uri="{FF2B5EF4-FFF2-40B4-BE49-F238E27FC236}">
                  <a16:creationId xmlns:a16="http://schemas.microsoft.com/office/drawing/2014/main" id="{3B8E70BD-78EE-4C74-A2B5-4049751DF9FB}"/>
                </a:ext>
              </a:extLst>
            </p:cNvPr>
            <p:cNvSpPr/>
            <p:nvPr/>
          </p:nvSpPr>
          <p:spPr>
            <a:xfrm>
              <a:off x="7312225" y="3038888"/>
              <a:ext cx="436100" cy="404600"/>
            </a:xfrm>
            <a:custGeom>
              <a:avLst/>
              <a:gdLst/>
              <a:ahLst/>
              <a:cxnLst/>
              <a:rect l="l" t="t" r="r" b="b"/>
              <a:pathLst>
                <a:path w="17444" h="16184" extrusionOk="0">
                  <a:moveTo>
                    <a:pt x="8416" y="1"/>
                  </a:moveTo>
                  <a:cubicBezTo>
                    <a:pt x="7457" y="1"/>
                    <a:pt x="6488" y="166"/>
                    <a:pt x="5551" y="506"/>
                  </a:cubicBezTo>
                  <a:cubicBezTo>
                    <a:pt x="2279" y="1699"/>
                    <a:pt x="83" y="4792"/>
                    <a:pt x="39" y="8277"/>
                  </a:cubicBezTo>
                  <a:cubicBezTo>
                    <a:pt x="1" y="11767"/>
                    <a:pt x="2120" y="14914"/>
                    <a:pt x="5368" y="16183"/>
                  </a:cubicBezTo>
                  <a:cubicBezTo>
                    <a:pt x="6092" y="13857"/>
                    <a:pt x="7014" y="11574"/>
                    <a:pt x="7805" y="9151"/>
                  </a:cubicBezTo>
                  <a:cubicBezTo>
                    <a:pt x="10407" y="10208"/>
                    <a:pt x="13158" y="11226"/>
                    <a:pt x="15774" y="12394"/>
                  </a:cubicBezTo>
                  <a:cubicBezTo>
                    <a:pt x="17444" y="9334"/>
                    <a:pt x="17043" y="5560"/>
                    <a:pt x="14775" y="2920"/>
                  </a:cubicBezTo>
                  <a:cubicBezTo>
                    <a:pt x="13151" y="1031"/>
                    <a:pt x="10814" y="1"/>
                    <a:pt x="8416" y="1"/>
                  </a:cubicBez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0;p64">
              <a:extLst>
                <a:ext uri="{FF2B5EF4-FFF2-40B4-BE49-F238E27FC236}">
                  <a16:creationId xmlns:a16="http://schemas.microsoft.com/office/drawing/2014/main" id="{0EE6BA91-1F0F-4AF5-B249-6894CA7C2F4F}"/>
                </a:ext>
              </a:extLst>
            </p:cNvPr>
            <p:cNvSpPr/>
            <p:nvPr/>
          </p:nvSpPr>
          <p:spPr>
            <a:xfrm>
              <a:off x="7290025" y="3186088"/>
              <a:ext cx="203700" cy="257400"/>
            </a:xfrm>
            <a:custGeom>
              <a:avLst/>
              <a:gdLst/>
              <a:ahLst/>
              <a:cxnLst/>
              <a:rect l="l" t="t" r="r" b="b"/>
              <a:pathLst>
                <a:path w="8148" h="10296" extrusionOk="0">
                  <a:moveTo>
                    <a:pt x="1309" y="0"/>
                  </a:moveTo>
                  <a:lnTo>
                    <a:pt x="1309" y="0"/>
                  </a:lnTo>
                  <a:cubicBezTo>
                    <a:pt x="1" y="4199"/>
                    <a:pt x="2163" y="8693"/>
                    <a:pt x="6256" y="10295"/>
                  </a:cubicBezTo>
                  <a:cubicBezTo>
                    <a:pt x="6821" y="8490"/>
                    <a:pt x="7501" y="6709"/>
                    <a:pt x="8148" y="4870"/>
                  </a:cubicBezTo>
                  <a:cubicBezTo>
                    <a:pt x="6270" y="2770"/>
                    <a:pt x="3997" y="1067"/>
                    <a:pt x="1309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1;p64">
              <a:extLst>
                <a:ext uri="{FF2B5EF4-FFF2-40B4-BE49-F238E27FC236}">
                  <a16:creationId xmlns:a16="http://schemas.microsoft.com/office/drawing/2014/main" id="{FEC4A582-04B8-4F65-91D4-2709AB0059C5}"/>
                </a:ext>
              </a:extLst>
            </p:cNvPr>
            <p:cNvSpPr/>
            <p:nvPr/>
          </p:nvSpPr>
          <p:spPr>
            <a:xfrm>
              <a:off x="7480325" y="3956888"/>
              <a:ext cx="125625" cy="252975"/>
            </a:xfrm>
            <a:custGeom>
              <a:avLst/>
              <a:gdLst/>
              <a:ahLst/>
              <a:cxnLst/>
              <a:rect l="l" t="t" r="r" b="b"/>
              <a:pathLst>
                <a:path w="5025" h="10119" extrusionOk="0">
                  <a:moveTo>
                    <a:pt x="0" y="0"/>
                  </a:moveTo>
                  <a:lnTo>
                    <a:pt x="63" y="7805"/>
                  </a:lnTo>
                  <a:cubicBezTo>
                    <a:pt x="72" y="9056"/>
                    <a:pt x="1072" y="10119"/>
                    <a:pt x="2310" y="10119"/>
                  </a:cubicBezTo>
                  <a:cubicBezTo>
                    <a:pt x="2343" y="10119"/>
                    <a:pt x="2376" y="10118"/>
                    <a:pt x="2409" y="10117"/>
                  </a:cubicBezTo>
                  <a:cubicBezTo>
                    <a:pt x="3538" y="10063"/>
                    <a:pt x="4450" y="9175"/>
                    <a:pt x="4542" y="8051"/>
                  </a:cubicBezTo>
                  <a:lnTo>
                    <a:pt x="5025" y="1916"/>
                  </a:lnTo>
                  <a:cubicBezTo>
                    <a:pt x="3326" y="1294"/>
                    <a:pt x="1646" y="652"/>
                    <a:pt x="0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2;p64">
              <a:extLst>
                <a:ext uri="{FF2B5EF4-FFF2-40B4-BE49-F238E27FC236}">
                  <a16:creationId xmlns:a16="http://schemas.microsoft.com/office/drawing/2014/main" id="{DBF506C0-986A-4FB2-BD90-EBAE00671778}"/>
                </a:ext>
              </a:extLst>
            </p:cNvPr>
            <p:cNvSpPr/>
            <p:nvPr/>
          </p:nvSpPr>
          <p:spPr>
            <a:xfrm>
              <a:off x="6936850" y="3383713"/>
              <a:ext cx="162550" cy="158700"/>
            </a:xfrm>
            <a:custGeom>
              <a:avLst/>
              <a:gdLst/>
              <a:ahLst/>
              <a:cxnLst/>
              <a:rect l="l" t="t" r="r" b="b"/>
              <a:pathLst>
                <a:path w="6502" h="6348" extrusionOk="0">
                  <a:moveTo>
                    <a:pt x="2838" y="1"/>
                  </a:moveTo>
                  <a:lnTo>
                    <a:pt x="691" y="3100"/>
                  </a:lnTo>
                  <a:cubicBezTo>
                    <a:pt x="0" y="4094"/>
                    <a:pt x="319" y="5469"/>
                    <a:pt x="1381" y="6053"/>
                  </a:cubicBezTo>
                  <a:cubicBezTo>
                    <a:pt x="1704" y="6267"/>
                    <a:pt x="2022" y="6348"/>
                    <a:pt x="2318" y="6348"/>
                  </a:cubicBezTo>
                  <a:cubicBezTo>
                    <a:pt x="3227" y="6348"/>
                    <a:pt x="3929" y="5590"/>
                    <a:pt x="3929" y="5590"/>
                  </a:cubicBezTo>
                  <a:lnTo>
                    <a:pt x="6502" y="2554"/>
                  </a:lnTo>
                  <a:cubicBezTo>
                    <a:pt x="5363" y="1661"/>
                    <a:pt x="4170" y="744"/>
                    <a:pt x="2838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3;p64">
              <a:extLst>
                <a:ext uri="{FF2B5EF4-FFF2-40B4-BE49-F238E27FC236}">
                  <a16:creationId xmlns:a16="http://schemas.microsoft.com/office/drawing/2014/main" id="{DA6315F0-301C-46A8-AAB7-6D93F9A67085}"/>
                </a:ext>
              </a:extLst>
            </p:cNvPr>
            <p:cNvSpPr/>
            <p:nvPr/>
          </p:nvSpPr>
          <p:spPr>
            <a:xfrm>
              <a:off x="7007800" y="3215563"/>
              <a:ext cx="608900" cy="789250"/>
            </a:xfrm>
            <a:custGeom>
              <a:avLst/>
              <a:gdLst/>
              <a:ahLst/>
              <a:cxnLst/>
              <a:rect l="l" t="t" r="r" b="b"/>
              <a:pathLst>
                <a:path w="24356" h="31570" extrusionOk="0">
                  <a:moveTo>
                    <a:pt x="6928" y="1"/>
                  </a:moveTo>
                  <a:cubicBezTo>
                    <a:pt x="5550" y="1"/>
                    <a:pt x="4209" y="662"/>
                    <a:pt x="3379" y="1857"/>
                  </a:cubicBezTo>
                  <a:lnTo>
                    <a:pt x="0" y="6727"/>
                  </a:lnTo>
                  <a:cubicBezTo>
                    <a:pt x="1337" y="7470"/>
                    <a:pt x="2529" y="8382"/>
                    <a:pt x="3664" y="9280"/>
                  </a:cubicBezTo>
                  <a:lnTo>
                    <a:pt x="6482" y="5950"/>
                  </a:lnTo>
                  <a:lnTo>
                    <a:pt x="11767" y="8257"/>
                  </a:lnTo>
                  <a:cubicBezTo>
                    <a:pt x="9846" y="11172"/>
                    <a:pt x="7646" y="14560"/>
                    <a:pt x="6883" y="15941"/>
                  </a:cubicBezTo>
                  <a:cubicBezTo>
                    <a:pt x="5425" y="18581"/>
                    <a:pt x="4962" y="22626"/>
                    <a:pt x="11468" y="25116"/>
                  </a:cubicBezTo>
                  <a:cubicBezTo>
                    <a:pt x="16097" y="26892"/>
                    <a:pt x="18891" y="28012"/>
                    <a:pt x="18891" y="28012"/>
                  </a:cubicBezTo>
                  <a:lnTo>
                    <a:pt x="18906" y="29653"/>
                  </a:lnTo>
                  <a:cubicBezTo>
                    <a:pt x="20547" y="30305"/>
                    <a:pt x="22231" y="30947"/>
                    <a:pt x="23926" y="31569"/>
                  </a:cubicBezTo>
                  <a:lnTo>
                    <a:pt x="24244" y="27558"/>
                  </a:lnTo>
                  <a:cubicBezTo>
                    <a:pt x="24355" y="26183"/>
                    <a:pt x="23732" y="24851"/>
                    <a:pt x="22603" y="24054"/>
                  </a:cubicBezTo>
                  <a:lnTo>
                    <a:pt x="17569" y="20483"/>
                  </a:lnTo>
                  <a:lnTo>
                    <a:pt x="20228" y="16081"/>
                  </a:lnTo>
                  <a:cubicBezTo>
                    <a:pt x="22859" y="11737"/>
                    <a:pt x="21102" y="6071"/>
                    <a:pt x="16473" y="3976"/>
                  </a:cubicBezTo>
                  <a:lnTo>
                    <a:pt x="8736" y="399"/>
                  </a:lnTo>
                  <a:cubicBezTo>
                    <a:pt x="8154" y="130"/>
                    <a:pt x="7537" y="1"/>
                    <a:pt x="6928" y="1"/>
                  </a:cubicBez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4;p64">
              <a:extLst>
                <a:ext uri="{FF2B5EF4-FFF2-40B4-BE49-F238E27FC236}">
                  <a16:creationId xmlns:a16="http://schemas.microsoft.com/office/drawing/2014/main" id="{A2F1CA70-496A-4472-8C0C-EEBB96FD1735}"/>
                </a:ext>
              </a:extLst>
            </p:cNvPr>
            <p:cNvSpPr/>
            <p:nvPr/>
          </p:nvSpPr>
          <p:spPr>
            <a:xfrm>
              <a:off x="7436750" y="3201788"/>
              <a:ext cx="139525" cy="131825"/>
            </a:xfrm>
            <a:custGeom>
              <a:avLst/>
              <a:gdLst/>
              <a:ahLst/>
              <a:cxnLst/>
              <a:rect l="l" t="t" r="r" b="b"/>
              <a:pathLst>
                <a:path w="5581" h="5273" extrusionOk="0">
                  <a:moveTo>
                    <a:pt x="2830" y="0"/>
                  </a:moveTo>
                  <a:cubicBezTo>
                    <a:pt x="2713" y="0"/>
                    <a:pt x="2595" y="8"/>
                    <a:pt x="2477" y="24"/>
                  </a:cubicBezTo>
                  <a:cubicBezTo>
                    <a:pt x="1420" y="164"/>
                    <a:pt x="551" y="926"/>
                    <a:pt x="276" y="1959"/>
                  </a:cubicBezTo>
                  <a:cubicBezTo>
                    <a:pt x="1" y="2987"/>
                    <a:pt x="377" y="4083"/>
                    <a:pt x="1222" y="4730"/>
                  </a:cubicBezTo>
                  <a:cubicBezTo>
                    <a:pt x="1694" y="5089"/>
                    <a:pt x="2260" y="5273"/>
                    <a:pt x="2829" y="5273"/>
                  </a:cubicBezTo>
                  <a:cubicBezTo>
                    <a:pt x="3282" y="5273"/>
                    <a:pt x="3737" y="5156"/>
                    <a:pt x="4147" y="4918"/>
                  </a:cubicBezTo>
                  <a:cubicBezTo>
                    <a:pt x="5069" y="4382"/>
                    <a:pt x="5580" y="3344"/>
                    <a:pt x="5440" y="2287"/>
                  </a:cubicBezTo>
                  <a:cubicBezTo>
                    <a:pt x="5263" y="963"/>
                    <a:pt x="4130" y="0"/>
                    <a:pt x="2830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5;p64">
              <a:extLst>
                <a:ext uri="{FF2B5EF4-FFF2-40B4-BE49-F238E27FC236}">
                  <a16:creationId xmlns:a16="http://schemas.microsoft.com/office/drawing/2014/main" id="{4E45C123-41C5-4241-8C5F-5532861B4E7F}"/>
                </a:ext>
              </a:extLst>
            </p:cNvPr>
            <p:cNvSpPr/>
            <p:nvPr/>
          </p:nvSpPr>
          <p:spPr>
            <a:xfrm>
              <a:off x="7226725" y="3124213"/>
              <a:ext cx="317575" cy="175575"/>
            </a:xfrm>
            <a:custGeom>
              <a:avLst/>
              <a:gdLst/>
              <a:ahLst/>
              <a:cxnLst/>
              <a:rect l="l" t="t" r="r" b="b"/>
              <a:pathLst>
                <a:path w="12703" h="7023" extrusionOk="0">
                  <a:moveTo>
                    <a:pt x="688" y="1"/>
                  </a:moveTo>
                  <a:cubicBezTo>
                    <a:pt x="247" y="1"/>
                    <a:pt x="0" y="640"/>
                    <a:pt x="452" y="906"/>
                  </a:cubicBezTo>
                  <a:lnTo>
                    <a:pt x="10564" y="6848"/>
                  </a:lnTo>
                  <a:cubicBezTo>
                    <a:pt x="10768" y="6966"/>
                    <a:pt x="10990" y="7022"/>
                    <a:pt x="11210" y="7022"/>
                  </a:cubicBezTo>
                  <a:cubicBezTo>
                    <a:pt x="11646" y="7022"/>
                    <a:pt x="12069" y="6800"/>
                    <a:pt x="12306" y="6399"/>
                  </a:cubicBezTo>
                  <a:cubicBezTo>
                    <a:pt x="12702" y="5733"/>
                    <a:pt x="12417" y="4874"/>
                    <a:pt x="11703" y="4575"/>
                  </a:cubicBezTo>
                  <a:lnTo>
                    <a:pt x="887" y="42"/>
                  </a:lnTo>
                  <a:cubicBezTo>
                    <a:pt x="818" y="14"/>
                    <a:pt x="751" y="1"/>
                    <a:pt x="688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6;p64">
              <a:extLst>
                <a:ext uri="{FF2B5EF4-FFF2-40B4-BE49-F238E27FC236}">
                  <a16:creationId xmlns:a16="http://schemas.microsoft.com/office/drawing/2014/main" id="{2A5987A3-D613-4002-AA3E-D3C860E24CDA}"/>
                </a:ext>
              </a:extLst>
            </p:cNvPr>
            <p:cNvSpPr/>
            <p:nvPr/>
          </p:nvSpPr>
          <p:spPr>
            <a:xfrm>
              <a:off x="7018300" y="3215763"/>
              <a:ext cx="161950" cy="30300"/>
            </a:xfrm>
            <a:custGeom>
              <a:avLst/>
              <a:gdLst/>
              <a:ahLst/>
              <a:cxnLst/>
              <a:rect l="l" t="t" r="r" b="b"/>
              <a:pathLst>
                <a:path w="6478" h="1212" extrusionOk="0">
                  <a:moveTo>
                    <a:pt x="6318" y="0"/>
                  </a:moveTo>
                  <a:lnTo>
                    <a:pt x="246" y="811"/>
                  </a:lnTo>
                  <a:cubicBezTo>
                    <a:pt x="0" y="850"/>
                    <a:pt x="24" y="1212"/>
                    <a:pt x="275" y="1212"/>
                  </a:cubicBezTo>
                  <a:lnTo>
                    <a:pt x="6477" y="1164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7;p64">
              <a:extLst>
                <a:ext uri="{FF2B5EF4-FFF2-40B4-BE49-F238E27FC236}">
                  <a16:creationId xmlns:a16="http://schemas.microsoft.com/office/drawing/2014/main" id="{8A2EBD1D-52A4-45AF-88EB-6124EC8B4516}"/>
                </a:ext>
              </a:extLst>
            </p:cNvPr>
            <p:cNvSpPr/>
            <p:nvPr/>
          </p:nvSpPr>
          <p:spPr>
            <a:xfrm>
              <a:off x="7149975" y="3417138"/>
              <a:ext cx="162050" cy="30325"/>
            </a:xfrm>
            <a:custGeom>
              <a:avLst/>
              <a:gdLst/>
              <a:ahLst/>
              <a:cxnLst/>
              <a:rect l="l" t="t" r="r" b="b"/>
              <a:pathLst>
                <a:path w="6482" h="1213" extrusionOk="0">
                  <a:moveTo>
                    <a:pt x="6327" y="1"/>
                  </a:moveTo>
                  <a:lnTo>
                    <a:pt x="250" y="812"/>
                  </a:lnTo>
                  <a:cubicBezTo>
                    <a:pt x="1" y="845"/>
                    <a:pt x="28" y="1212"/>
                    <a:pt x="274" y="1212"/>
                  </a:cubicBezTo>
                  <a:cubicBezTo>
                    <a:pt x="276" y="1212"/>
                    <a:pt x="277" y="1212"/>
                    <a:pt x="279" y="1212"/>
                  </a:cubicBezTo>
                  <a:lnTo>
                    <a:pt x="6481" y="1164"/>
                  </a:lnTo>
                  <a:lnTo>
                    <a:pt x="6327" y="1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8;p64">
              <a:extLst>
                <a:ext uri="{FF2B5EF4-FFF2-40B4-BE49-F238E27FC236}">
                  <a16:creationId xmlns:a16="http://schemas.microsoft.com/office/drawing/2014/main" id="{34C162F0-3DB1-4921-9E37-F34AE6305EDC}"/>
                </a:ext>
              </a:extLst>
            </p:cNvPr>
            <p:cNvSpPr/>
            <p:nvPr/>
          </p:nvSpPr>
          <p:spPr>
            <a:xfrm>
              <a:off x="6899800" y="3645438"/>
              <a:ext cx="289975" cy="43475"/>
            </a:xfrm>
            <a:custGeom>
              <a:avLst/>
              <a:gdLst/>
              <a:ahLst/>
              <a:cxnLst/>
              <a:rect l="l" t="t" r="r" b="b"/>
              <a:pathLst>
                <a:path w="11599" h="1739" extrusionOk="0">
                  <a:moveTo>
                    <a:pt x="11444" y="1"/>
                  </a:moveTo>
                  <a:lnTo>
                    <a:pt x="145" y="1511"/>
                  </a:lnTo>
                  <a:cubicBezTo>
                    <a:pt x="0" y="1521"/>
                    <a:pt x="14" y="1739"/>
                    <a:pt x="156" y="1739"/>
                  </a:cubicBezTo>
                  <a:cubicBezTo>
                    <a:pt x="160" y="1739"/>
                    <a:pt x="165" y="1739"/>
                    <a:pt x="170" y="1738"/>
                  </a:cubicBezTo>
                  <a:lnTo>
                    <a:pt x="11599" y="1164"/>
                  </a:lnTo>
                  <a:lnTo>
                    <a:pt x="11444" y="1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9;p64">
              <a:extLst>
                <a:ext uri="{FF2B5EF4-FFF2-40B4-BE49-F238E27FC236}">
                  <a16:creationId xmlns:a16="http://schemas.microsoft.com/office/drawing/2014/main" id="{2046422B-C24B-4164-9703-2E6F79E9FEC7}"/>
                </a:ext>
              </a:extLst>
            </p:cNvPr>
            <p:cNvSpPr/>
            <p:nvPr/>
          </p:nvSpPr>
          <p:spPr>
            <a:xfrm>
              <a:off x="6799300" y="3251363"/>
              <a:ext cx="337150" cy="50100"/>
            </a:xfrm>
            <a:custGeom>
              <a:avLst/>
              <a:gdLst/>
              <a:ahLst/>
              <a:cxnLst/>
              <a:rect l="l" t="t" r="r" b="b"/>
              <a:pathLst>
                <a:path w="13486" h="2004" extrusionOk="0">
                  <a:moveTo>
                    <a:pt x="13355" y="0"/>
                  </a:moveTo>
                  <a:lnTo>
                    <a:pt x="126" y="1767"/>
                  </a:lnTo>
                  <a:cubicBezTo>
                    <a:pt x="0" y="1805"/>
                    <a:pt x="15" y="1979"/>
                    <a:pt x="140" y="2003"/>
                  </a:cubicBezTo>
                  <a:lnTo>
                    <a:pt x="13485" y="946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40;p64">
              <a:extLst>
                <a:ext uri="{FF2B5EF4-FFF2-40B4-BE49-F238E27FC236}">
                  <a16:creationId xmlns:a16="http://schemas.microsoft.com/office/drawing/2014/main" id="{81B5C8CE-8B42-4AD0-8381-F2EE1D7AC824}"/>
                </a:ext>
              </a:extLst>
            </p:cNvPr>
            <p:cNvSpPr/>
            <p:nvPr/>
          </p:nvSpPr>
          <p:spPr>
            <a:xfrm>
              <a:off x="7209175" y="3440688"/>
              <a:ext cx="170175" cy="27900"/>
            </a:xfrm>
            <a:custGeom>
              <a:avLst/>
              <a:gdLst/>
              <a:ahLst/>
              <a:cxnLst/>
              <a:rect l="l" t="t" r="r" b="b"/>
              <a:pathLst>
                <a:path w="6807" h="1116" extrusionOk="0">
                  <a:moveTo>
                    <a:pt x="6681" y="0"/>
                  </a:moveTo>
                  <a:lnTo>
                    <a:pt x="122" y="879"/>
                  </a:lnTo>
                  <a:cubicBezTo>
                    <a:pt x="1" y="917"/>
                    <a:pt x="15" y="1091"/>
                    <a:pt x="141" y="1115"/>
                  </a:cubicBezTo>
                  <a:lnTo>
                    <a:pt x="6806" y="951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41;p64">
              <a:extLst>
                <a:ext uri="{FF2B5EF4-FFF2-40B4-BE49-F238E27FC236}">
                  <a16:creationId xmlns:a16="http://schemas.microsoft.com/office/drawing/2014/main" id="{53A351A9-55F2-4EF6-8D0A-E1F97B00273D}"/>
                </a:ext>
              </a:extLst>
            </p:cNvPr>
            <p:cNvSpPr/>
            <p:nvPr/>
          </p:nvSpPr>
          <p:spPr>
            <a:xfrm>
              <a:off x="6657550" y="3775888"/>
              <a:ext cx="162025" cy="30300"/>
            </a:xfrm>
            <a:custGeom>
              <a:avLst/>
              <a:gdLst/>
              <a:ahLst/>
              <a:cxnLst/>
              <a:rect l="l" t="t" r="r" b="b"/>
              <a:pathLst>
                <a:path w="6481" h="1212" extrusionOk="0">
                  <a:moveTo>
                    <a:pt x="6326" y="0"/>
                  </a:moveTo>
                  <a:lnTo>
                    <a:pt x="250" y="811"/>
                  </a:lnTo>
                  <a:cubicBezTo>
                    <a:pt x="1" y="845"/>
                    <a:pt x="27" y="1212"/>
                    <a:pt x="274" y="1212"/>
                  </a:cubicBezTo>
                  <a:cubicBezTo>
                    <a:pt x="276" y="1212"/>
                    <a:pt x="277" y="1212"/>
                    <a:pt x="279" y="1212"/>
                  </a:cubicBezTo>
                  <a:lnTo>
                    <a:pt x="6481" y="1163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42;p64">
              <a:extLst>
                <a:ext uri="{FF2B5EF4-FFF2-40B4-BE49-F238E27FC236}">
                  <a16:creationId xmlns:a16="http://schemas.microsoft.com/office/drawing/2014/main" id="{70DF782C-1B7D-4A6A-B9B1-0DA4F4EE2CAA}"/>
                </a:ext>
              </a:extLst>
            </p:cNvPr>
            <p:cNvSpPr/>
            <p:nvPr/>
          </p:nvSpPr>
          <p:spPr>
            <a:xfrm>
              <a:off x="6716750" y="3799413"/>
              <a:ext cx="170175" cy="27775"/>
            </a:xfrm>
            <a:custGeom>
              <a:avLst/>
              <a:gdLst/>
              <a:ahLst/>
              <a:cxnLst/>
              <a:rect l="l" t="t" r="r" b="b"/>
              <a:pathLst>
                <a:path w="6807" h="1111" extrusionOk="0">
                  <a:moveTo>
                    <a:pt x="6681" y="0"/>
                  </a:moveTo>
                  <a:lnTo>
                    <a:pt x="121" y="879"/>
                  </a:lnTo>
                  <a:cubicBezTo>
                    <a:pt x="1" y="917"/>
                    <a:pt x="15" y="1091"/>
                    <a:pt x="141" y="1111"/>
                  </a:cubicBezTo>
                  <a:lnTo>
                    <a:pt x="6806" y="951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43;p64">
              <a:extLst>
                <a:ext uri="{FF2B5EF4-FFF2-40B4-BE49-F238E27FC236}">
                  <a16:creationId xmlns:a16="http://schemas.microsoft.com/office/drawing/2014/main" id="{83C2E93D-8A6E-4814-BCFA-E886B314B74C}"/>
                </a:ext>
              </a:extLst>
            </p:cNvPr>
            <p:cNvSpPr/>
            <p:nvPr/>
          </p:nvSpPr>
          <p:spPr>
            <a:xfrm>
              <a:off x="7338900" y="3990913"/>
              <a:ext cx="162075" cy="30300"/>
            </a:xfrm>
            <a:custGeom>
              <a:avLst/>
              <a:gdLst/>
              <a:ahLst/>
              <a:cxnLst/>
              <a:rect l="l" t="t" r="r" b="b"/>
              <a:pathLst>
                <a:path w="6483" h="1212" extrusionOk="0">
                  <a:moveTo>
                    <a:pt x="6328" y="0"/>
                  </a:moveTo>
                  <a:lnTo>
                    <a:pt x="251" y="811"/>
                  </a:lnTo>
                  <a:cubicBezTo>
                    <a:pt x="0" y="845"/>
                    <a:pt x="29" y="1212"/>
                    <a:pt x="280" y="1212"/>
                  </a:cubicBezTo>
                  <a:lnTo>
                    <a:pt x="6482" y="1163"/>
                  </a:lnTo>
                  <a:lnTo>
                    <a:pt x="6328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44;p64">
              <a:extLst>
                <a:ext uri="{FF2B5EF4-FFF2-40B4-BE49-F238E27FC236}">
                  <a16:creationId xmlns:a16="http://schemas.microsoft.com/office/drawing/2014/main" id="{EE1B339C-4CC8-470F-AABE-F48E8B1CF2F1}"/>
                </a:ext>
              </a:extLst>
            </p:cNvPr>
            <p:cNvSpPr/>
            <p:nvPr/>
          </p:nvSpPr>
          <p:spPr>
            <a:xfrm>
              <a:off x="7399700" y="4026263"/>
              <a:ext cx="170175" cy="27775"/>
            </a:xfrm>
            <a:custGeom>
              <a:avLst/>
              <a:gdLst/>
              <a:ahLst/>
              <a:cxnLst/>
              <a:rect l="l" t="t" r="r" b="b"/>
              <a:pathLst>
                <a:path w="6807" h="1111" extrusionOk="0">
                  <a:moveTo>
                    <a:pt x="6681" y="0"/>
                  </a:moveTo>
                  <a:lnTo>
                    <a:pt x="122" y="879"/>
                  </a:lnTo>
                  <a:cubicBezTo>
                    <a:pt x="1" y="913"/>
                    <a:pt x="15" y="1091"/>
                    <a:pt x="141" y="1110"/>
                  </a:cubicBezTo>
                  <a:lnTo>
                    <a:pt x="6806" y="946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45;p64">
              <a:extLst>
                <a:ext uri="{FF2B5EF4-FFF2-40B4-BE49-F238E27FC236}">
                  <a16:creationId xmlns:a16="http://schemas.microsoft.com/office/drawing/2014/main" id="{AC216BF6-F814-47E9-9B23-7B23587496BA}"/>
                </a:ext>
              </a:extLst>
            </p:cNvPr>
            <p:cNvSpPr/>
            <p:nvPr/>
          </p:nvSpPr>
          <p:spPr>
            <a:xfrm>
              <a:off x="7556925" y="3577988"/>
              <a:ext cx="122875" cy="19950"/>
            </a:xfrm>
            <a:custGeom>
              <a:avLst/>
              <a:gdLst/>
              <a:ahLst/>
              <a:cxnLst/>
              <a:rect l="l" t="t" r="r" b="b"/>
              <a:pathLst>
                <a:path w="4915" h="798" extrusionOk="0">
                  <a:moveTo>
                    <a:pt x="4321" y="1"/>
                  </a:moveTo>
                  <a:lnTo>
                    <a:pt x="122" y="561"/>
                  </a:lnTo>
                  <a:cubicBezTo>
                    <a:pt x="1" y="599"/>
                    <a:pt x="11" y="778"/>
                    <a:pt x="136" y="797"/>
                  </a:cubicBezTo>
                  <a:lnTo>
                    <a:pt x="4914" y="696"/>
                  </a:lnTo>
                  <a:cubicBezTo>
                    <a:pt x="4876" y="454"/>
                    <a:pt x="4103" y="208"/>
                    <a:pt x="4321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46;p64">
              <a:extLst>
                <a:ext uri="{FF2B5EF4-FFF2-40B4-BE49-F238E27FC236}">
                  <a16:creationId xmlns:a16="http://schemas.microsoft.com/office/drawing/2014/main" id="{575FA1EB-A547-48BB-9269-E7CB8DC23098}"/>
                </a:ext>
              </a:extLst>
            </p:cNvPr>
            <p:cNvSpPr/>
            <p:nvPr/>
          </p:nvSpPr>
          <p:spPr>
            <a:xfrm>
              <a:off x="6939875" y="3967013"/>
              <a:ext cx="126100" cy="19825"/>
            </a:xfrm>
            <a:custGeom>
              <a:avLst/>
              <a:gdLst/>
              <a:ahLst/>
              <a:cxnLst/>
              <a:rect l="l" t="t" r="r" b="b"/>
              <a:pathLst>
                <a:path w="5044" h="793" extrusionOk="0">
                  <a:moveTo>
                    <a:pt x="4320" y="1"/>
                  </a:moveTo>
                  <a:lnTo>
                    <a:pt x="121" y="560"/>
                  </a:lnTo>
                  <a:cubicBezTo>
                    <a:pt x="0" y="599"/>
                    <a:pt x="14" y="773"/>
                    <a:pt x="140" y="792"/>
                  </a:cubicBezTo>
                  <a:lnTo>
                    <a:pt x="5044" y="671"/>
                  </a:lnTo>
                  <a:cubicBezTo>
                    <a:pt x="5010" y="435"/>
                    <a:pt x="4103" y="203"/>
                    <a:pt x="4320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47;p64">
              <a:extLst>
                <a:ext uri="{FF2B5EF4-FFF2-40B4-BE49-F238E27FC236}">
                  <a16:creationId xmlns:a16="http://schemas.microsoft.com/office/drawing/2014/main" id="{6A4D0E9E-3F85-4DA9-9108-7BD0F16E4B20}"/>
                </a:ext>
              </a:extLst>
            </p:cNvPr>
            <p:cNvSpPr/>
            <p:nvPr/>
          </p:nvSpPr>
          <p:spPr>
            <a:xfrm>
              <a:off x="6796000" y="3935038"/>
              <a:ext cx="212425" cy="33325"/>
            </a:xfrm>
            <a:custGeom>
              <a:avLst/>
              <a:gdLst/>
              <a:ahLst/>
              <a:cxnLst/>
              <a:rect l="l" t="t" r="r" b="b"/>
              <a:pathLst>
                <a:path w="8497" h="1333" extrusionOk="0">
                  <a:moveTo>
                    <a:pt x="7285" y="0"/>
                  </a:moveTo>
                  <a:lnTo>
                    <a:pt x="248" y="942"/>
                  </a:lnTo>
                  <a:cubicBezTo>
                    <a:pt x="0" y="966"/>
                    <a:pt x="25" y="1333"/>
                    <a:pt x="267" y="1333"/>
                  </a:cubicBezTo>
                  <a:cubicBezTo>
                    <a:pt x="271" y="1333"/>
                    <a:pt x="274" y="1333"/>
                    <a:pt x="277" y="1333"/>
                  </a:cubicBezTo>
                  <a:lnTo>
                    <a:pt x="8496" y="1135"/>
                  </a:lnTo>
                  <a:cubicBezTo>
                    <a:pt x="8443" y="724"/>
                    <a:pt x="6918" y="343"/>
                    <a:pt x="7285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48;p64">
              <a:extLst>
                <a:ext uri="{FF2B5EF4-FFF2-40B4-BE49-F238E27FC236}">
                  <a16:creationId xmlns:a16="http://schemas.microsoft.com/office/drawing/2014/main" id="{8890D416-A846-4581-809D-3B1DCE20B0AB}"/>
                </a:ext>
              </a:extLst>
            </p:cNvPr>
            <p:cNvSpPr/>
            <p:nvPr/>
          </p:nvSpPr>
          <p:spPr>
            <a:xfrm>
              <a:off x="7047000" y="3671263"/>
              <a:ext cx="170175" cy="27775"/>
            </a:xfrm>
            <a:custGeom>
              <a:avLst/>
              <a:gdLst/>
              <a:ahLst/>
              <a:cxnLst/>
              <a:rect l="l" t="t" r="r" b="b"/>
              <a:pathLst>
                <a:path w="6807" h="1111" extrusionOk="0">
                  <a:moveTo>
                    <a:pt x="6681" y="1"/>
                  </a:moveTo>
                  <a:lnTo>
                    <a:pt x="122" y="879"/>
                  </a:lnTo>
                  <a:cubicBezTo>
                    <a:pt x="1" y="918"/>
                    <a:pt x="15" y="1091"/>
                    <a:pt x="141" y="1111"/>
                  </a:cubicBezTo>
                  <a:lnTo>
                    <a:pt x="6806" y="951"/>
                  </a:lnTo>
                  <a:lnTo>
                    <a:pt x="6681" y="1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49;p64">
              <a:extLst>
                <a:ext uri="{FF2B5EF4-FFF2-40B4-BE49-F238E27FC236}">
                  <a16:creationId xmlns:a16="http://schemas.microsoft.com/office/drawing/2014/main" id="{AFA69779-1734-45E4-863C-5B5A7F37F46D}"/>
                </a:ext>
              </a:extLst>
            </p:cNvPr>
            <p:cNvSpPr/>
            <p:nvPr/>
          </p:nvSpPr>
          <p:spPr>
            <a:xfrm>
              <a:off x="7339250" y="3652788"/>
              <a:ext cx="125775" cy="74850"/>
            </a:xfrm>
            <a:custGeom>
              <a:avLst/>
              <a:gdLst/>
              <a:ahLst/>
              <a:cxnLst/>
              <a:rect l="l" t="t" r="r" b="b"/>
              <a:pathLst>
                <a:path w="5031" h="2994" extrusionOk="0">
                  <a:moveTo>
                    <a:pt x="111" y="0"/>
                  </a:moveTo>
                  <a:cubicBezTo>
                    <a:pt x="41" y="0"/>
                    <a:pt x="0" y="99"/>
                    <a:pt x="68" y="146"/>
                  </a:cubicBezTo>
                  <a:lnTo>
                    <a:pt x="4311" y="2994"/>
                  </a:lnTo>
                  <a:lnTo>
                    <a:pt x="5030" y="1801"/>
                  </a:lnTo>
                  <a:lnTo>
                    <a:pt x="141" y="6"/>
                  </a:lnTo>
                  <a:cubicBezTo>
                    <a:pt x="130" y="2"/>
                    <a:pt x="120" y="0"/>
                    <a:pt x="111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50;p64">
              <a:extLst>
                <a:ext uri="{FF2B5EF4-FFF2-40B4-BE49-F238E27FC236}">
                  <a16:creationId xmlns:a16="http://schemas.microsoft.com/office/drawing/2014/main" id="{7375D4EC-7912-4C7D-8E9C-6D7D39B99843}"/>
                </a:ext>
              </a:extLst>
            </p:cNvPr>
            <p:cNvSpPr/>
            <p:nvPr/>
          </p:nvSpPr>
          <p:spPr>
            <a:xfrm>
              <a:off x="7588175" y="3242163"/>
              <a:ext cx="118050" cy="71775"/>
            </a:xfrm>
            <a:custGeom>
              <a:avLst/>
              <a:gdLst/>
              <a:ahLst/>
              <a:cxnLst/>
              <a:rect l="l" t="t" r="r" b="b"/>
              <a:pathLst>
                <a:path w="4722" h="2871" extrusionOk="0">
                  <a:moveTo>
                    <a:pt x="214" y="1"/>
                  </a:moveTo>
                  <a:cubicBezTo>
                    <a:pt x="99" y="1"/>
                    <a:pt x="0" y="112"/>
                    <a:pt x="35" y="238"/>
                  </a:cubicBezTo>
                  <a:cubicBezTo>
                    <a:pt x="488" y="1833"/>
                    <a:pt x="1941" y="2870"/>
                    <a:pt x="3518" y="2870"/>
                  </a:cubicBezTo>
                  <a:cubicBezTo>
                    <a:pt x="3855" y="2870"/>
                    <a:pt x="4198" y="2823"/>
                    <a:pt x="4538" y="2724"/>
                  </a:cubicBezTo>
                  <a:cubicBezTo>
                    <a:pt x="4697" y="2670"/>
                    <a:pt x="4721" y="2458"/>
                    <a:pt x="4577" y="2376"/>
                  </a:cubicBezTo>
                  <a:lnTo>
                    <a:pt x="305" y="26"/>
                  </a:lnTo>
                  <a:cubicBezTo>
                    <a:pt x="275" y="8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46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1141412" y="2176082"/>
            <a:ext cx="6861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 зовут твою сестру</a:t>
            </a:r>
            <a:r>
              <a:rPr lang="tr-TR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?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ru-RU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МОЮ СЕСТРУ….</a:t>
            </a:r>
            <a:endParaRPr lang="tr-TR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62" name="Google Shape;1012;p64">
            <a:extLst>
              <a:ext uri="{FF2B5EF4-FFF2-40B4-BE49-F238E27FC236}">
                <a16:creationId xmlns:a16="http://schemas.microsoft.com/office/drawing/2014/main" id="{DF96C9A7-78EC-487A-9CBD-BBFA8DB1DF27}"/>
              </a:ext>
            </a:extLst>
          </p:cNvPr>
          <p:cNvGrpSpPr/>
          <p:nvPr/>
        </p:nvGrpSpPr>
        <p:grpSpPr>
          <a:xfrm>
            <a:off x="6797092" y="462435"/>
            <a:ext cx="1178796" cy="1592085"/>
            <a:chOff x="3982700" y="3055100"/>
            <a:chExt cx="959775" cy="1296275"/>
          </a:xfrm>
        </p:grpSpPr>
        <p:sp>
          <p:nvSpPr>
            <p:cNvPr id="63" name="Google Shape;1013;p64">
              <a:extLst>
                <a:ext uri="{FF2B5EF4-FFF2-40B4-BE49-F238E27FC236}">
                  <a16:creationId xmlns:a16="http://schemas.microsoft.com/office/drawing/2014/main" id="{39D38A62-B94C-4652-85D1-C29AA6A76F94}"/>
                </a:ext>
              </a:extLst>
            </p:cNvPr>
            <p:cNvSpPr/>
            <p:nvPr/>
          </p:nvSpPr>
          <p:spPr>
            <a:xfrm>
              <a:off x="4047750" y="3116525"/>
              <a:ext cx="345025" cy="224625"/>
            </a:xfrm>
            <a:custGeom>
              <a:avLst/>
              <a:gdLst/>
              <a:ahLst/>
              <a:cxnLst/>
              <a:rect l="l" t="t" r="r" b="b"/>
              <a:pathLst>
                <a:path w="13801" h="8985" extrusionOk="0">
                  <a:moveTo>
                    <a:pt x="9212" y="0"/>
                  </a:moveTo>
                  <a:cubicBezTo>
                    <a:pt x="9180" y="0"/>
                    <a:pt x="9147" y="1"/>
                    <a:pt x="9113" y="2"/>
                  </a:cubicBezTo>
                  <a:cubicBezTo>
                    <a:pt x="3234" y="161"/>
                    <a:pt x="0" y="4553"/>
                    <a:pt x="753" y="7377"/>
                  </a:cubicBezTo>
                  <a:cubicBezTo>
                    <a:pt x="1098" y="8680"/>
                    <a:pt x="2106" y="8984"/>
                    <a:pt x="2971" y="8984"/>
                  </a:cubicBezTo>
                  <a:cubicBezTo>
                    <a:pt x="3727" y="8984"/>
                    <a:pt x="4373" y="8752"/>
                    <a:pt x="4373" y="8752"/>
                  </a:cubicBezTo>
                  <a:cubicBezTo>
                    <a:pt x="4373" y="8752"/>
                    <a:pt x="13801" y="0"/>
                    <a:pt x="9212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4;p64">
              <a:extLst>
                <a:ext uri="{FF2B5EF4-FFF2-40B4-BE49-F238E27FC236}">
                  <a16:creationId xmlns:a16="http://schemas.microsoft.com/office/drawing/2014/main" id="{6CF35E8F-CA10-4FA2-BD26-7B6C96B69865}"/>
                </a:ext>
              </a:extLst>
            </p:cNvPr>
            <p:cNvSpPr/>
            <p:nvPr/>
          </p:nvSpPr>
          <p:spPr>
            <a:xfrm>
              <a:off x="4050275" y="3612475"/>
              <a:ext cx="273200" cy="167025"/>
            </a:xfrm>
            <a:custGeom>
              <a:avLst/>
              <a:gdLst/>
              <a:ahLst/>
              <a:cxnLst/>
              <a:rect l="l" t="t" r="r" b="b"/>
              <a:pathLst>
                <a:path w="10928" h="6681" extrusionOk="0">
                  <a:moveTo>
                    <a:pt x="8037" y="1"/>
                  </a:moveTo>
                  <a:lnTo>
                    <a:pt x="6420" y="3341"/>
                  </a:lnTo>
                  <a:lnTo>
                    <a:pt x="2240" y="1767"/>
                  </a:lnTo>
                  <a:cubicBezTo>
                    <a:pt x="2044" y="1679"/>
                    <a:pt x="1840" y="1638"/>
                    <a:pt x="1639" y="1638"/>
                  </a:cubicBezTo>
                  <a:cubicBezTo>
                    <a:pt x="1028" y="1638"/>
                    <a:pt x="454" y="2024"/>
                    <a:pt x="247" y="2646"/>
                  </a:cubicBezTo>
                  <a:cubicBezTo>
                    <a:pt x="1" y="3399"/>
                    <a:pt x="396" y="4210"/>
                    <a:pt x="1140" y="4480"/>
                  </a:cubicBezTo>
                  <a:lnTo>
                    <a:pt x="6101" y="6555"/>
                  </a:lnTo>
                  <a:cubicBezTo>
                    <a:pt x="6333" y="6640"/>
                    <a:pt x="6573" y="6680"/>
                    <a:pt x="6809" y="6680"/>
                  </a:cubicBezTo>
                  <a:cubicBezTo>
                    <a:pt x="7531" y="6680"/>
                    <a:pt x="8226" y="6302"/>
                    <a:pt x="8611" y="5648"/>
                  </a:cubicBezTo>
                  <a:lnTo>
                    <a:pt x="10928" y="1695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5;p64">
              <a:extLst>
                <a:ext uri="{FF2B5EF4-FFF2-40B4-BE49-F238E27FC236}">
                  <a16:creationId xmlns:a16="http://schemas.microsoft.com/office/drawing/2014/main" id="{FD9CB452-F92E-48DC-90DC-3BE14B472AE7}"/>
                </a:ext>
              </a:extLst>
            </p:cNvPr>
            <p:cNvSpPr/>
            <p:nvPr/>
          </p:nvSpPr>
          <p:spPr>
            <a:xfrm>
              <a:off x="4373900" y="3826775"/>
              <a:ext cx="145175" cy="175600"/>
            </a:xfrm>
            <a:custGeom>
              <a:avLst/>
              <a:gdLst/>
              <a:ahLst/>
              <a:cxnLst/>
              <a:rect l="l" t="t" r="r" b="b"/>
              <a:pathLst>
                <a:path w="5807" h="7024" extrusionOk="0">
                  <a:moveTo>
                    <a:pt x="155" y="1"/>
                  </a:moveTo>
                  <a:lnTo>
                    <a:pt x="155" y="1"/>
                  </a:lnTo>
                  <a:cubicBezTo>
                    <a:pt x="666" y="3963"/>
                    <a:pt x="0" y="7023"/>
                    <a:pt x="0" y="7023"/>
                  </a:cubicBezTo>
                  <a:cubicBezTo>
                    <a:pt x="1345" y="5841"/>
                    <a:pt x="3052" y="5589"/>
                    <a:pt x="4266" y="5589"/>
                  </a:cubicBezTo>
                  <a:cubicBezTo>
                    <a:pt x="5174" y="5589"/>
                    <a:pt x="5807" y="5730"/>
                    <a:pt x="5807" y="5730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6;p64">
              <a:extLst>
                <a:ext uri="{FF2B5EF4-FFF2-40B4-BE49-F238E27FC236}">
                  <a16:creationId xmlns:a16="http://schemas.microsoft.com/office/drawing/2014/main" id="{224EE750-EA14-439A-BC56-D5A7FE1556C8}"/>
                </a:ext>
              </a:extLst>
            </p:cNvPr>
            <p:cNvSpPr/>
            <p:nvPr/>
          </p:nvSpPr>
          <p:spPr>
            <a:xfrm>
              <a:off x="4312475" y="3396650"/>
              <a:ext cx="498975" cy="703100"/>
            </a:xfrm>
            <a:custGeom>
              <a:avLst/>
              <a:gdLst/>
              <a:ahLst/>
              <a:cxnLst/>
              <a:rect l="l" t="t" r="r" b="b"/>
              <a:pathLst>
                <a:path w="19959" h="28124" extrusionOk="0">
                  <a:moveTo>
                    <a:pt x="5745" y="1"/>
                  </a:moveTo>
                  <a:cubicBezTo>
                    <a:pt x="1858" y="1"/>
                    <a:pt x="1" y="6824"/>
                    <a:pt x="1" y="6824"/>
                  </a:cubicBezTo>
                  <a:lnTo>
                    <a:pt x="5764" y="22394"/>
                  </a:lnTo>
                  <a:cubicBezTo>
                    <a:pt x="6010" y="22384"/>
                    <a:pt x="6251" y="22379"/>
                    <a:pt x="6485" y="22379"/>
                  </a:cubicBezTo>
                  <a:cubicBezTo>
                    <a:pt x="14478" y="22379"/>
                    <a:pt x="15581" y="28123"/>
                    <a:pt x="15581" y="28123"/>
                  </a:cubicBezTo>
                  <a:cubicBezTo>
                    <a:pt x="19958" y="13417"/>
                    <a:pt x="14147" y="5135"/>
                    <a:pt x="8428" y="1003"/>
                  </a:cubicBezTo>
                  <a:cubicBezTo>
                    <a:pt x="7445" y="294"/>
                    <a:pt x="6552" y="1"/>
                    <a:pt x="5745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17;p64">
              <a:extLst>
                <a:ext uri="{FF2B5EF4-FFF2-40B4-BE49-F238E27FC236}">
                  <a16:creationId xmlns:a16="http://schemas.microsoft.com/office/drawing/2014/main" id="{46D10E7B-9DE1-4AAD-A913-7D9710BD5BE6}"/>
                </a:ext>
              </a:extLst>
            </p:cNvPr>
            <p:cNvSpPr/>
            <p:nvPr/>
          </p:nvSpPr>
          <p:spPr>
            <a:xfrm>
              <a:off x="4077425" y="3120525"/>
              <a:ext cx="409200" cy="372800"/>
            </a:xfrm>
            <a:custGeom>
              <a:avLst/>
              <a:gdLst/>
              <a:ahLst/>
              <a:cxnLst/>
              <a:rect l="l" t="t" r="r" b="b"/>
              <a:pathLst>
                <a:path w="16368" h="14912" extrusionOk="0">
                  <a:moveTo>
                    <a:pt x="8183" y="1"/>
                  </a:moveTo>
                  <a:cubicBezTo>
                    <a:pt x="6276" y="1"/>
                    <a:pt x="4369" y="730"/>
                    <a:pt x="2911" y="2187"/>
                  </a:cubicBezTo>
                  <a:cubicBezTo>
                    <a:pt x="1" y="5098"/>
                    <a:pt x="1" y="9818"/>
                    <a:pt x="2911" y="12729"/>
                  </a:cubicBezTo>
                  <a:cubicBezTo>
                    <a:pt x="4369" y="14184"/>
                    <a:pt x="6276" y="14911"/>
                    <a:pt x="8183" y="14911"/>
                  </a:cubicBezTo>
                  <a:cubicBezTo>
                    <a:pt x="10090" y="14911"/>
                    <a:pt x="11997" y="14184"/>
                    <a:pt x="13452" y="12729"/>
                  </a:cubicBezTo>
                  <a:cubicBezTo>
                    <a:pt x="16367" y="9818"/>
                    <a:pt x="16367" y="5098"/>
                    <a:pt x="13452" y="2187"/>
                  </a:cubicBezTo>
                  <a:cubicBezTo>
                    <a:pt x="11997" y="730"/>
                    <a:pt x="10090" y="1"/>
                    <a:pt x="8183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18;p64">
              <a:extLst>
                <a:ext uri="{FF2B5EF4-FFF2-40B4-BE49-F238E27FC236}">
                  <a16:creationId xmlns:a16="http://schemas.microsoft.com/office/drawing/2014/main" id="{DC93B5B4-B8B7-44B4-9E5A-BC3A66385BB9}"/>
                </a:ext>
              </a:extLst>
            </p:cNvPr>
            <p:cNvSpPr/>
            <p:nvPr/>
          </p:nvSpPr>
          <p:spPr>
            <a:xfrm>
              <a:off x="4386575" y="3055100"/>
              <a:ext cx="232775" cy="178875"/>
            </a:xfrm>
            <a:custGeom>
              <a:avLst/>
              <a:gdLst/>
              <a:ahLst/>
              <a:cxnLst/>
              <a:rect l="l" t="t" r="r" b="b"/>
              <a:pathLst>
                <a:path w="9311" h="7155" extrusionOk="0">
                  <a:moveTo>
                    <a:pt x="5374" y="0"/>
                  </a:moveTo>
                  <a:cubicBezTo>
                    <a:pt x="3538" y="0"/>
                    <a:pt x="0" y="4814"/>
                    <a:pt x="0" y="4814"/>
                  </a:cubicBezTo>
                  <a:lnTo>
                    <a:pt x="936" y="7155"/>
                  </a:lnTo>
                  <a:cubicBezTo>
                    <a:pt x="936" y="7155"/>
                    <a:pt x="7752" y="7102"/>
                    <a:pt x="8533" y="5475"/>
                  </a:cubicBezTo>
                  <a:cubicBezTo>
                    <a:pt x="9311" y="3844"/>
                    <a:pt x="7308" y="292"/>
                    <a:pt x="5522" y="12"/>
                  </a:cubicBezTo>
                  <a:cubicBezTo>
                    <a:pt x="5474" y="4"/>
                    <a:pt x="5425" y="0"/>
                    <a:pt x="5374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19;p64">
              <a:extLst>
                <a:ext uri="{FF2B5EF4-FFF2-40B4-BE49-F238E27FC236}">
                  <a16:creationId xmlns:a16="http://schemas.microsoft.com/office/drawing/2014/main" id="{5779A12B-1634-4012-BF0F-B3FBFD276985}"/>
                </a:ext>
              </a:extLst>
            </p:cNvPr>
            <p:cNvSpPr/>
            <p:nvPr/>
          </p:nvSpPr>
          <p:spPr>
            <a:xfrm>
              <a:off x="4386575" y="3133925"/>
              <a:ext cx="92325" cy="100050"/>
            </a:xfrm>
            <a:custGeom>
              <a:avLst/>
              <a:gdLst/>
              <a:ahLst/>
              <a:cxnLst/>
              <a:rect l="l" t="t" r="r" b="b"/>
              <a:pathLst>
                <a:path w="3693" h="4002" extrusionOk="0">
                  <a:moveTo>
                    <a:pt x="1337" y="1"/>
                  </a:moveTo>
                  <a:cubicBezTo>
                    <a:pt x="555" y="908"/>
                    <a:pt x="0" y="1661"/>
                    <a:pt x="0" y="1661"/>
                  </a:cubicBezTo>
                  <a:lnTo>
                    <a:pt x="936" y="4002"/>
                  </a:lnTo>
                  <a:cubicBezTo>
                    <a:pt x="936" y="4002"/>
                    <a:pt x="2196" y="3992"/>
                    <a:pt x="3692" y="3852"/>
                  </a:cubicBezTo>
                  <a:cubicBezTo>
                    <a:pt x="3630" y="2293"/>
                    <a:pt x="2703" y="589"/>
                    <a:pt x="1337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0;p64">
              <a:extLst>
                <a:ext uri="{FF2B5EF4-FFF2-40B4-BE49-F238E27FC236}">
                  <a16:creationId xmlns:a16="http://schemas.microsoft.com/office/drawing/2014/main" id="{424A23A1-1267-4367-96D2-D8D591AE5B3C}"/>
                </a:ext>
              </a:extLst>
            </p:cNvPr>
            <p:cNvSpPr/>
            <p:nvPr/>
          </p:nvSpPr>
          <p:spPr>
            <a:xfrm>
              <a:off x="4091675" y="3116175"/>
              <a:ext cx="400625" cy="345150"/>
            </a:xfrm>
            <a:custGeom>
              <a:avLst/>
              <a:gdLst/>
              <a:ahLst/>
              <a:cxnLst/>
              <a:rect l="l" t="t" r="r" b="b"/>
              <a:pathLst>
                <a:path w="16025" h="13806" extrusionOk="0">
                  <a:moveTo>
                    <a:pt x="7607" y="1"/>
                  </a:moveTo>
                  <a:cubicBezTo>
                    <a:pt x="3609" y="1"/>
                    <a:pt x="200" y="3146"/>
                    <a:pt x="0" y="7255"/>
                  </a:cubicBezTo>
                  <a:cubicBezTo>
                    <a:pt x="2568" y="7198"/>
                    <a:pt x="6381" y="6001"/>
                    <a:pt x="7891" y="3163"/>
                  </a:cubicBezTo>
                  <a:lnTo>
                    <a:pt x="7891" y="3163"/>
                  </a:lnTo>
                  <a:cubicBezTo>
                    <a:pt x="7037" y="7222"/>
                    <a:pt x="8384" y="12077"/>
                    <a:pt x="12115" y="13805"/>
                  </a:cubicBezTo>
                  <a:cubicBezTo>
                    <a:pt x="13621" y="12705"/>
                    <a:pt x="14673" y="11088"/>
                    <a:pt x="15069" y="9268"/>
                  </a:cubicBezTo>
                  <a:cubicBezTo>
                    <a:pt x="16024" y="4910"/>
                    <a:pt x="13051" y="662"/>
                    <a:pt x="8625" y="69"/>
                  </a:cubicBezTo>
                  <a:cubicBezTo>
                    <a:pt x="8283" y="23"/>
                    <a:pt x="7943" y="1"/>
                    <a:pt x="7607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1;p64">
              <a:extLst>
                <a:ext uri="{FF2B5EF4-FFF2-40B4-BE49-F238E27FC236}">
                  <a16:creationId xmlns:a16="http://schemas.microsoft.com/office/drawing/2014/main" id="{4248338C-D61B-4A61-B4F2-3827F3D59B4E}"/>
                </a:ext>
              </a:extLst>
            </p:cNvPr>
            <p:cNvSpPr/>
            <p:nvPr/>
          </p:nvSpPr>
          <p:spPr>
            <a:xfrm>
              <a:off x="4296675" y="3381875"/>
              <a:ext cx="493175" cy="717875"/>
            </a:xfrm>
            <a:custGeom>
              <a:avLst/>
              <a:gdLst/>
              <a:ahLst/>
              <a:cxnLst/>
              <a:rect l="l" t="t" r="r" b="b"/>
              <a:pathLst>
                <a:path w="19727" h="28715" extrusionOk="0">
                  <a:moveTo>
                    <a:pt x="5564" y="0"/>
                  </a:moveTo>
                  <a:cubicBezTo>
                    <a:pt x="1910" y="0"/>
                    <a:pt x="0" y="3544"/>
                    <a:pt x="0" y="3544"/>
                  </a:cubicBezTo>
                  <a:cubicBezTo>
                    <a:pt x="0" y="3544"/>
                    <a:pt x="1854" y="1402"/>
                    <a:pt x="4861" y="1402"/>
                  </a:cubicBezTo>
                  <a:cubicBezTo>
                    <a:pt x="7228" y="1402"/>
                    <a:pt x="10311" y="2730"/>
                    <a:pt x="13766" y="7478"/>
                  </a:cubicBezTo>
                  <a:cubicBezTo>
                    <a:pt x="19726" y="15663"/>
                    <a:pt x="16213" y="28714"/>
                    <a:pt x="16213" y="28714"/>
                  </a:cubicBezTo>
                  <a:cubicBezTo>
                    <a:pt x="16213" y="28714"/>
                    <a:pt x="18240" y="24303"/>
                    <a:pt x="18375" y="18555"/>
                  </a:cubicBezTo>
                  <a:cubicBezTo>
                    <a:pt x="18515" y="12594"/>
                    <a:pt x="16049" y="6869"/>
                    <a:pt x="11623" y="2873"/>
                  </a:cubicBezTo>
                  <a:cubicBezTo>
                    <a:pt x="9252" y="735"/>
                    <a:pt x="7227" y="0"/>
                    <a:pt x="556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2;p64">
              <a:extLst>
                <a:ext uri="{FF2B5EF4-FFF2-40B4-BE49-F238E27FC236}">
                  <a16:creationId xmlns:a16="http://schemas.microsoft.com/office/drawing/2014/main" id="{607ADF7C-7E91-4616-9104-69A00548F501}"/>
                </a:ext>
              </a:extLst>
            </p:cNvPr>
            <p:cNvSpPr/>
            <p:nvPr/>
          </p:nvSpPr>
          <p:spPr>
            <a:xfrm>
              <a:off x="4495400" y="4085975"/>
              <a:ext cx="155075" cy="265400"/>
            </a:xfrm>
            <a:custGeom>
              <a:avLst/>
              <a:gdLst/>
              <a:ahLst/>
              <a:cxnLst/>
              <a:rect l="l" t="t" r="r" b="b"/>
              <a:pathLst>
                <a:path w="6203" h="10616" extrusionOk="0">
                  <a:moveTo>
                    <a:pt x="3360" y="0"/>
                  </a:moveTo>
                  <a:cubicBezTo>
                    <a:pt x="2332" y="1424"/>
                    <a:pt x="1207" y="2776"/>
                    <a:pt x="1" y="4045"/>
                  </a:cubicBezTo>
                  <a:lnTo>
                    <a:pt x="1917" y="9364"/>
                  </a:lnTo>
                  <a:cubicBezTo>
                    <a:pt x="2238" y="10140"/>
                    <a:pt x="2988" y="10616"/>
                    <a:pt x="3783" y="10616"/>
                  </a:cubicBezTo>
                  <a:cubicBezTo>
                    <a:pt x="4016" y="10616"/>
                    <a:pt x="4253" y="10575"/>
                    <a:pt x="4485" y="10488"/>
                  </a:cubicBezTo>
                  <a:lnTo>
                    <a:pt x="4653" y="10430"/>
                  </a:lnTo>
                  <a:cubicBezTo>
                    <a:pt x="5667" y="10054"/>
                    <a:pt x="6203" y="8944"/>
                    <a:pt x="5875" y="7921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23;p64">
              <a:extLst>
                <a:ext uri="{FF2B5EF4-FFF2-40B4-BE49-F238E27FC236}">
                  <a16:creationId xmlns:a16="http://schemas.microsoft.com/office/drawing/2014/main" id="{CB550AEE-D3A2-4A10-A183-9BF633BDB336}"/>
                </a:ext>
              </a:extLst>
            </p:cNvPr>
            <p:cNvSpPr/>
            <p:nvPr/>
          </p:nvSpPr>
          <p:spPr>
            <a:xfrm>
              <a:off x="4334925" y="3724450"/>
              <a:ext cx="244475" cy="462775"/>
            </a:xfrm>
            <a:custGeom>
              <a:avLst/>
              <a:gdLst/>
              <a:ahLst/>
              <a:cxnLst/>
              <a:rect l="l" t="t" r="r" b="b"/>
              <a:pathLst>
                <a:path w="9779" h="18511" extrusionOk="0">
                  <a:moveTo>
                    <a:pt x="5565" y="1"/>
                  </a:moveTo>
                  <a:lnTo>
                    <a:pt x="0" y="1874"/>
                  </a:lnTo>
                  <a:lnTo>
                    <a:pt x="6420" y="18511"/>
                  </a:lnTo>
                  <a:cubicBezTo>
                    <a:pt x="7626" y="17237"/>
                    <a:pt x="8751" y="15885"/>
                    <a:pt x="9779" y="14461"/>
                  </a:cubicBezTo>
                  <a:lnTo>
                    <a:pt x="5565" y="1"/>
                  </a:lnTo>
                  <a:close/>
                </a:path>
              </a:pathLst>
            </a:custGeom>
            <a:solidFill>
              <a:srgbClr val="B02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24;p64">
              <a:extLst>
                <a:ext uri="{FF2B5EF4-FFF2-40B4-BE49-F238E27FC236}">
                  <a16:creationId xmlns:a16="http://schemas.microsoft.com/office/drawing/2014/main" id="{3DB32B58-6D2B-4764-A497-FE57DCE5BBEA}"/>
                </a:ext>
              </a:extLst>
            </p:cNvPr>
            <p:cNvSpPr/>
            <p:nvPr/>
          </p:nvSpPr>
          <p:spPr>
            <a:xfrm>
              <a:off x="4184575" y="3983400"/>
              <a:ext cx="156875" cy="240250"/>
            </a:xfrm>
            <a:custGeom>
              <a:avLst/>
              <a:gdLst/>
              <a:ahLst/>
              <a:cxnLst/>
              <a:rect l="l" t="t" r="r" b="b"/>
              <a:pathLst>
                <a:path w="6275" h="9610" extrusionOk="0">
                  <a:moveTo>
                    <a:pt x="3591" y="1"/>
                  </a:moveTo>
                  <a:cubicBezTo>
                    <a:pt x="2332" y="1058"/>
                    <a:pt x="1318" y="1854"/>
                    <a:pt x="1" y="2897"/>
                  </a:cubicBezTo>
                  <a:lnTo>
                    <a:pt x="2028" y="8331"/>
                  </a:lnTo>
                  <a:cubicBezTo>
                    <a:pt x="2362" y="9123"/>
                    <a:pt x="3131" y="9609"/>
                    <a:pt x="3953" y="9609"/>
                  </a:cubicBezTo>
                  <a:cubicBezTo>
                    <a:pt x="4139" y="9609"/>
                    <a:pt x="4327" y="9585"/>
                    <a:pt x="4513" y="9533"/>
                  </a:cubicBezTo>
                  <a:cubicBezTo>
                    <a:pt x="5667" y="9210"/>
                    <a:pt x="6275" y="7945"/>
                    <a:pt x="5908" y="6806"/>
                  </a:cubicBezTo>
                  <a:lnTo>
                    <a:pt x="3591" y="1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5;p64">
              <a:extLst>
                <a:ext uri="{FF2B5EF4-FFF2-40B4-BE49-F238E27FC236}">
                  <a16:creationId xmlns:a16="http://schemas.microsoft.com/office/drawing/2014/main" id="{8018E9D3-FA62-424A-8F23-92406EA21F95}"/>
                </a:ext>
              </a:extLst>
            </p:cNvPr>
            <p:cNvSpPr/>
            <p:nvPr/>
          </p:nvSpPr>
          <p:spPr>
            <a:xfrm>
              <a:off x="4130750" y="3416825"/>
              <a:ext cx="428400" cy="639000"/>
            </a:xfrm>
            <a:custGeom>
              <a:avLst/>
              <a:gdLst/>
              <a:ahLst/>
              <a:cxnLst/>
              <a:rect l="l" t="t" r="r" b="b"/>
              <a:pathLst>
                <a:path w="17136" h="25560" extrusionOk="0">
                  <a:moveTo>
                    <a:pt x="10802" y="0"/>
                  </a:moveTo>
                  <a:cubicBezTo>
                    <a:pt x="10545" y="0"/>
                    <a:pt x="10280" y="34"/>
                    <a:pt x="10011" y="104"/>
                  </a:cubicBezTo>
                  <a:cubicBezTo>
                    <a:pt x="8428" y="510"/>
                    <a:pt x="7207" y="1379"/>
                    <a:pt x="6357" y="2522"/>
                  </a:cubicBezTo>
                  <a:cubicBezTo>
                    <a:pt x="6357" y="2522"/>
                    <a:pt x="3539" y="6287"/>
                    <a:pt x="3519" y="8097"/>
                  </a:cubicBezTo>
                  <a:cubicBezTo>
                    <a:pt x="3490" y="10163"/>
                    <a:pt x="5580" y="10457"/>
                    <a:pt x="6106" y="10549"/>
                  </a:cubicBezTo>
                  <a:cubicBezTo>
                    <a:pt x="6106" y="10554"/>
                    <a:pt x="6111" y="10563"/>
                    <a:pt x="6111" y="10568"/>
                  </a:cubicBezTo>
                  <a:lnTo>
                    <a:pt x="8167" y="14179"/>
                  </a:lnTo>
                  <a:lnTo>
                    <a:pt x="2163" y="17214"/>
                  </a:lnTo>
                  <a:cubicBezTo>
                    <a:pt x="2096" y="17248"/>
                    <a:pt x="2033" y="17282"/>
                    <a:pt x="1970" y="17321"/>
                  </a:cubicBezTo>
                  <a:cubicBezTo>
                    <a:pt x="570" y="18160"/>
                    <a:pt x="1" y="19908"/>
                    <a:pt x="522" y="21457"/>
                  </a:cubicBezTo>
                  <a:lnTo>
                    <a:pt x="2154" y="25560"/>
                  </a:lnTo>
                  <a:cubicBezTo>
                    <a:pt x="3471" y="24517"/>
                    <a:pt x="4485" y="23716"/>
                    <a:pt x="5744" y="22659"/>
                  </a:cubicBezTo>
                  <a:lnTo>
                    <a:pt x="5315" y="21399"/>
                  </a:lnTo>
                  <a:lnTo>
                    <a:pt x="11169" y="20265"/>
                  </a:lnTo>
                  <a:cubicBezTo>
                    <a:pt x="14818" y="19560"/>
                    <a:pt x="16450" y="18021"/>
                    <a:pt x="17010" y="16331"/>
                  </a:cubicBezTo>
                  <a:cubicBezTo>
                    <a:pt x="17111" y="16008"/>
                    <a:pt x="17135" y="15559"/>
                    <a:pt x="17111" y="15067"/>
                  </a:cubicBezTo>
                  <a:cubicBezTo>
                    <a:pt x="17024" y="13213"/>
                    <a:pt x="16001" y="11543"/>
                    <a:pt x="14456" y="10520"/>
                  </a:cubicBezTo>
                  <a:cubicBezTo>
                    <a:pt x="13612" y="9955"/>
                    <a:pt x="12922" y="9328"/>
                    <a:pt x="12811" y="8411"/>
                  </a:cubicBezTo>
                  <a:cubicBezTo>
                    <a:pt x="12622" y="7301"/>
                    <a:pt x="13037" y="5703"/>
                    <a:pt x="13641" y="4110"/>
                  </a:cubicBezTo>
                  <a:cubicBezTo>
                    <a:pt x="14412" y="2063"/>
                    <a:pt x="12834" y="0"/>
                    <a:pt x="10802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6;p64">
              <a:extLst>
                <a:ext uri="{FF2B5EF4-FFF2-40B4-BE49-F238E27FC236}">
                  <a16:creationId xmlns:a16="http://schemas.microsoft.com/office/drawing/2014/main" id="{F2E77362-E43D-4177-BD30-351365EA587B}"/>
                </a:ext>
              </a:extLst>
            </p:cNvPr>
            <p:cNvSpPr/>
            <p:nvPr/>
          </p:nvSpPr>
          <p:spPr>
            <a:xfrm>
              <a:off x="4323450" y="3741200"/>
              <a:ext cx="76175" cy="30100"/>
            </a:xfrm>
            <a:custGeom>
              <a:avLst/>
              <a:gdLst/>
              <a:ahLst/>
              <a:cxnLst/>
              <a:rect l="l" t="t" r="r" b="b"/>
              <a:pathLst>
                <a:path w="3047" h="1204" extrusionOk="0">
                  <a:moveTo>
                    <a:pt x="2940" y="1"/>
                  </a:moveTo>
                  <a:cubicBezTo>
                    <a:pt x="2935" y="1"/>
                    <a:pt x="2931" y="1"/>
                    <a:pt x="2926" y="2"/>
                  </a:cubicBezTo>
                  <a:lnTo>
                    <a:pt x="1" y="393"/>
                  </a:lnTo>
                  <a:lnTo>
                    <a:pt x="459" y="1204"/>
                  </a:lnTo>
                  <a:lnTo>
                    <a:pt x="2969" y="142"/>
                  </a:lnTo>
                  <a:cubicBezTo>
                    <a:pt x="3047" y="110"/>
                    <a:pt x="3017" y="1"/>
                    <a:pt x="2940" y="1"/>
                  </a:cubicBezTo>
                  <a:close/>
                </a:path>
              </a:pathLst>
            </a:custGeom>
            <a:solidFill>
              <a:srgbClr val="B02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27;p64">
              <a:extLst>
                <a:ext uri="{FF2B5EF4-FFF2-40B4-BE49-F238E27FC236}">
                  <a16:creationId xmlns:a16="http://schemas.microsoft.com/office/drawing/2014/main" id="{75CFAED4-4DEF-43AC-A1D6-01100BD9B472}"/>
                </a:ext>
              </a:extLst>
            </p:cNvPr>
            <p:cNvSpPr/>
            <p:nvPr/>
          </p:nvSpPr>
          <p:spPr>
            <a:xfrm>
              <a:off x="4351925" y="3432975"/>
              <a:ext cx="429950" cy="338300"/>
            </a:xfrm>
            <a:custGeom>
              <a:avLst/>
              <a:gdLst/>
              <a:ahLst/>
              <a:cxnLst/>
              <a:rect l="l" t="t" r="r" b="b"/>
              <a:pathLst>
                <a:path w="17198" h="13532" extrusionOk="0">
                  <a:moveTo>
                    <a:pt x="2339" y="0"/>
                  </a:moveTo>
                  <a:cubicBezTo>
                    <a:pt x="2045" y="0"/>
                    <a:pt x="1748" y="66"/>
                    <a:pt x="1468" y="202"/>
                  </a:cubicBezTo>
                  <a:lnTo>
                    <a:pt x="1473" y="202"/>
                  </a:lnTo>
                  <a:cubicBezTo>
                    <a:pt x="373" y="728"/>
                    <a:pt x="1" y="2113"/>
                    <a:pt x="686" y="3126"/>
                  </a:cubicBezTo>
                  <a:cubicBezTo>
                    <a:pt x="1642" y="4521"/>
                    <a:pt x="3244" y="6466"/>
                    <a:pt x="5730" y="8339"/>
                  </a:cubicBezTo>
                  <a:cubicBezTo>
                    <a:pt x="9065" y="10849"/>
                    <a:pt x="13129" y="12635"/>
                    <a:pt x="15127" y="13431"/>
                  </a:cubicBezTo>
                  <a:cubicBezTo>
                    <a:pt x="15297" y="13499"/>
                    <a:pt x="15472" y="13532"/>
                    <a:pt x="15644" y="13532"/>
                  </a:cubicBezTo>
                  <a:cubicBezTo>
                    <a:pt x="16168" y="13532"/>
                    <a:pt x="16667" y="13232"/>
                    <a:pt x="16903" y="12727"/>
                  </a:cubicBezTo>
                  <a:cubicBezTo>
                    <a:pt x="17198" y="12094"/>
                    <a:pt x="16976" y="11341"/>
                    <a:pt x="16382" y="10970"/>
                  </a:cubicBezTo>
                  <a:cubicBezTo>
                    <a:pt x="14418" y="9734"/>
                    <a:pt x="10190" y="7055"/>
                    <a:pt x="8438" y="5829"/>
                  </a:cubicBezTo>
                  <a:cubicBezTo>
                    <a:pt x="6917" y="4772"/>
                    <a:pt x="5059" y="2369"/>
                    <a:pt x="3959" y="834"/>
                  </a:cubicBezTo>
                  <a:cubicBezTo>
                    <a:pt x="3575" y="296"/>
                    <a:pt x="2965" y="0"/>
                    <a:pt x="233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8;p64">
              <a:extLst>
                <a:ext uri="{FF2B5EF4-FFF2-40B4-BE49-F238E27FC236}">
                  <a16:creationId xmlns:a16="http://schemas.microsoft.com/office/drawing/2014/main" id="{36385531-B4BA-4D4C-BA6D-3643112C624E}"/>
                </a:ext>
              </a:extLst>
            </p:cNvPr>
            <p:cNvSpPr/>
            <p:nvPr/>
          </p:nvSpPr>
          <p:spPr>
            <a:xfrm>
              <a:off x="3982700" y="3585700"/>
              <a:ext cx="215775" cy="199575"/>
            </a:xfrm>
            <a:custGeom>
              <a:avLst/>
              <a:gdLst/>
              <a:ahLst/>
              <a:cxnLst/>
              <a:rect l="l" t="t" r="r" b="b"/>
              <a:pathLst>
                <a:path w="8631" h="7983" extrusionOk="0">
                  <a:moveTo>
                    <a:pt x="4227" y="0"/>
                  </a:moveTo>
                  <a:cubicBezTo>
                    <a:pt x="4160" y="0"/>
                    <a:pt x="4093" y="2"/>
                    <a:pt x="4026" y="5"/>
                  </a:cubicBezTo>
                  <a:cubicBezTo>
                    <a:pt x="2124" y="102"/>
                    <a:pt x="556" y="1526"/>
                    <a:pt x="276" y="3413"/>
                  </a:cubicBezTo>
                  <a:cubicBezTo>
                    <a:pt x="1" y="5295"/>
                    <a:pt x="1091" y="7115"/>
                    <a:pt x="2887" y="7752"/>
                  </a:cubicBezTo>
                  <a:cubicBezTo>
                    <a:pt x="3327" y="7908"/>
                    <a:pt x="3780" y="7983"/>
                    <a:pt x="4226" y="7983"/>
                  </a:cubicBezTo>
                  <a:cubicBezTo>
                    <a:pt x="5599" y="7983"/>
                    <a:pt x="6916" y="7273"/>
                    <a:pt x="7656" y="6038"/>
                  </a:cubicBezTo>
                  <a:cubicBezTo>
                    <a:pt x="8631" y="4407"/>
                    <a:pt x="8317" y="2307"/>
                    <a:pt x="6903" y="1033"/>
                  </a:cubicBezTo>
                  <a:cubicBezTo>
                    <a:pt x="6170" y="364"/>
                    <a:pt x="5214" y="0"/>
                    <a:pt x="4227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29;p64">
              <a:extLst>
                <a:ext uri="{FF2B5EF4-FFF2-40B4-BE49-F238E27FC236}">
                  <a16:creationId xmlns:a16="http://schemas.microsoft.com/office/drawing/2014/main" id="{6CECE90E-A421-48C1-AD45-924F8C4668C2}"/>
                </a:ext>
              </a:extLst>
            </p:cNvPr>
            <p:cNvSpPr/>
            <p:nvPr/>
          </p:nvSpPr>
          <p:spPr>
            <a:xfrm>
              <a:off x="4052325" y="3720300"/>
              <a:ext cx="202400" cy="272950"/>
            </a:xfrm>
            <a:custGeom>
              <a:avLst/>
              <a:gdLst/>
              <a:ahLst/>
              <a:cxnLst/>
              <a:rect l="l" t="t" r="r" b="b"/>
              <a:pathLst>
                <a:path w="8096" h="10918" extrusionOk="0">
                  <a:moveTo>
                    <a:pt x="4620" y="1"/>
                  </a:moveTo>
                  <a:cubicBezTo>
                    <a:pt x="4613" y="1"/>
                    <a:pt x="4607" y="1"/>
                    <a:pt x="4600" y="3"/>
                  </a:cubicBezTo>
                  <a:lnTo>
                    <a:pt x="2341" y="529"/>
                  </a:lnTo>
                  <a:lnTo>
                    <a:pt x="83" y="1055"/>
                  </a:lnTo>
                  <a:cubicBezTo>
                    <a:pt x="49" y="1065"/>
                    <a:pt x="25" y="1084"/>
                    <a:pt x="10" y="1118"/>
                  </a:cubicBezTo>
                  <a:cubicBezTo>
                    <a:pt x="1" y="1147"/>
                    <a:pt x="5" y="1180"/>
                    <a:pt x="20" y="1205"/>
                  </a:cubicBezTo>
                  <a:lnTo>
                    <a:pt x="1840" y="3922"/>
                  </a:lnTo>
                  <a:lnTo>
                    <a:pt x="3654" y="6634"/>
                  </a:lnTo>
                  <a:cubicBezTo>
                    <a:pt x="3674" y="6668"/>
                    <a:pt x="3706" y="6683"/>
                    <a:pt x="3737" y="6683"/>
                  </a:cubicBezTo>
                  <a:cubicBezTo>
                    <a:pt x="3790" y="6683"/>
                    <a:pt x="3842" y="6640"/>
                    <a:pt x="3833" y="6577"/>
                  </a:cubicBezTo>
                  <a:lnTo>
                    <a:pt x="3775" y="5954"/>
                  </a:lnTo>
                  <a:lnTo>
                    <a:pt x="3712" y="5331"/>
                  </a:lnTo>
                  <a:cubicBezTo>
                    <a:pt x="3709" y="5265"/>
                    <a:pt x="3760" y="5221"/>
                    <a:pt x="3814" y="5221"/>
                  </a:cubicBezTo>
                  <a:cubicBezTo>
                    <a:pt x="3841" y="5221"/>
                    <a:pt x="3869" y="5233"/>
                    <a:pt x="3891" y="5259"/>
                  </a:cubicBezTo>
                  <a:lnTo>
                    <a:pt x="5894" y="8068"/>
                  </a:lnTo>
                  <a:lnTo>
                    <a:pt x="7897" y="10882"/>
                  </a:lnTo>
                  <a:cubicBezTo>
                    <a:pt x="7918" y="10907"/>
                    <a:pt x="7944" y="10917"/>
                    <a:pt x="7970" y="10917"/>
                  </a:cubicBezTo>
                  <a:cubicBezTo>
                    <a:pt x="8034" y="10917"/>
                    <a:pt x="8095" y="10851"/>
                    <a:pt x="8061" y="10776"/>
                  </a:cubicBezTo>
                  <a:lnTo>
                    <a:pt x="7081" y="8329"/>
                  </a:lnTo>
                  <a:lnTo>
                    <a:pt x="6101" y="5877"/>
                  </a:lnTo>
                  <a:cubicBezTo>
                    <a:pt x="6070" y="5802"/>
                    <a:pt x="6128" y="5736"/>
                    <a:pt x="6192" y="5736"/>
                  </a:cubicBezTo>
                  <a:cubicBezTo>
                    <a:pt x="6216" y="5736"/>
                    <a:pt x="6240" y="5745"/>
                    <a:pt x="6261" y="5766"/>
                  </a:cubicBezTo>
                  <a:lnTo>
                    <a:pt x="6796" y="6292"/>
                  </a:lnTo>
                  <a:lnTo>
                    <a:pt x="7337" y="6818"/>
                  </a:lnTo>
                  <a:cubicBezTo>
                    <a:pt x="7357" y="6837"/>
                    <a:pt x="7381" y="6845"/>
                    <a:pt x="7404" y="6845"/>
                  </a:cubicBezTo>
                  <a:cubicBezTo>
                    <a:pt x="7467" y="6845"/>
                    <a:pt x="7525" y="6781"/>
                    <a:pt x="7496" y="6707"/>
                  </a:cubicBezTo>
                  <a:lnTo>
                    <a:pt x="6106" y="3391"/>
                  </a:lnTo>
                  <a:lnTo>
                    <a:pt x="4711" y="70"/>
                  </a:lnTo>
                  <a:cubicBezTo>
                    <a:pt x="4706" y="46"/>
                    <a:pt x="4692" y="27"/>
                    <a:pt x="4668" y="12"/>
                  </a:cubicBezTo>
                  <a:cubicBezTo>
                    <a:pt x="4654" y="5"/>
                    <a:pt x="4637" y="1"/>
                    <a:pt x="4620" y="1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30;p64">
              <a:extLst>
                <a:ext uri="{FF2B5EF4-FFF2-40B4-BE49-F238E27FC236}">
                  <a16:creationId xmlns:a16="http://schemas.microsoft.com/office/drawing/2014/main" id="{4EC6E646-ECDF-4F50-9647-CF7B5484A1BC}"/>
                </a:ext>
              </a:extLst>
            </p:cNvPr>
            <p:cNvSpPr/>
            <p:nvPr/>
          </p:nvSpPr>
          <p:spPr>
            <a:xfrm>
              <a:off x="4032050" y="3632325"/>
              <a:ext cx="115025" cy="106375"/>
            </a:xfrm>
            <a:custGeom>
              <a:avLst/>
              <a:gdLst/>
              <a:ahLst/>
              <a:cxnLst/>
              <a:rect l="l" t="t" r="r" b="b"/>
              <a:pathLst>
                <a:path w="4601" h="4255" extrusionOk="0">
                  <a:moveTo>
                    <a:pt x="2256" y="0"/>
                  </a:moveTo>
                  <a:cubicBezTo>
                    <a:pt x="2221" y="0"/>
                    <a:pt x="2185" y="1"/>
                    <a:pt x="2149" y="3"/>
                  </a:cubicBezTo>
                  <a:cubicBezTo>
                    <a:pt x="1130" y="56"/>
                    <a:pt x="295" y="814"/>
                    <a:pt x="150" y="1818"/>
                  </a:cubicBezTo>
                  <a:cubicBezTo>
                    <a:pt x="1" y="2822"/>
                    <a:pt x="585" y="3792"/>
                    <a:pt x="1540" y="4130"/>
                  </a:cubicBezTo>
                  <a:cubicBezTo>
                    <a:pt x="1776" y="4214"/>
                    <a:pt x="2018" y="4255"/>
                    <a:pt x="2256" y="4255"/>
                  </a:cubicBezTo>
                  <a:cubicBezTo>
                    <a:pt x="2986" y="4255"/>
                    <a:pt x="3686" y="3876"/>
                    <a:pt x="4079" y="3218"/>
                  </a:cubicBezTo>
                  <a:cubicBezTo>
                    <a:pt x="4600" y="2349"/>
                    <a:pt x="4432" y="1229"/>
                    <a:pt x="3679" y="549"/>
                  </a:cubicBezTo>
                  <a:cubicBezTo>
                    <a:pt x="3290" y="196"/>
                    <a:pt x="2779" y="0"/>
                    <a:pt x="2256" y="0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31;p64">
              <a:extLst>
                <a:ext uri="{FF2B5EF4-FFF2-40B4-BE49-F238E27FC236}">
                  <a16:creationId xmlns:a16="http://schemas.microsoft.com/office/drawing/2014/main" id="{408A5762-76F4-4936-BF7C-52C761089840}"/>
                </a:ext>
              </a:extLst>
            </p:cNvPr>
            <p:cNvSpPr/>
            <p:nvPr/>
          </p:nvSpPr>
          <p:spPr>
            <a:xfrm>
              <a:off x="4073200" y="3700100"/>
              <a:ext cx="91950" cy="109675"/>
            </a:xfrm>
            <a:custGeom>
              <a:avLst/>
              <a:gdLst/>
              <a:ahLst/>
              <a:cxnLst/>
              <a:rect l="l" t="t" r="r" b="b"/>
              <a:pathLst>
                <a:path w="3678" h="4387" extrusionOk="0">
                  <a:moveTo>
                    <a:pt x="2000" y="1"/>
                  </a:moveTo>
                  <a:cubicBezTo>
                    <a:pt x="1992" y="1"/>
                    <a:pt x="1983" y="2"/>
                    <a:pt x="1975" y="5"/>
                  </a:cubicBezTo>
                  <a:lnTo>
                    <a:pt x="1029" y="236"/>
                  </a:lnTo>
                  <a:lnTo>
                    <a:pt x="83" y="473"/>
                  </a:lnTo>
                  <a:cubicBezTo>
                    <a:pt x="49" y="478"/>
                    <a:pt x="25" y="502"/>
                    <a:pt x="10" y="531"/>
                  </a:cubicBezTo>
                  <a:cubicBezTo>
                    <a:pt x="1" y="565"/>
                    <a:pt x="5" y="598"/>
                    <a:pt x="25" y="623"/>
                  </a:cubicBezTo>
                  <a:lnTo>
                    <a:pt x="908" y="2114"/>
                  </a:lnTo>
                  <a:lnTo>
                    <a:pt x="1796" y="3601"/>
                  </a:lnTo>
                  <a:cubicBezTo>
                    <a:pt x="1827" y="3653"/>
                    <a:pt x="1876" y="3675"/>
                    <a:pt x="1925" y="3675"/>
                  </a:cubicBezTo>
                  <a:cubicBezTo>
                    <a:pt x="2010" y="3675"/>
                    <a:pt x="2095" y="3604"/>
                    <a:pt x="2076" y="3499"/>
                  </a:cubicBezTo>
                  <a:lnTo>
                    <a:pt x="1951" y="2809"/>
                  </a:lnTo>
                  <a:lnTo>
                    <a:pt x="1825" y="2119"/>
                  </a:lnTo>
                  <a:lnTo>
                    <a:pt x="2650" y="3234"/>
                  </a:lnTo>
                  <a:lnTo>
                    <a:pt x="3481" y="4349"/>
                  </a:lnTo>
                  <a:cubicBezTo>
                    <a:pt x="3501" y="4375"/>
                    <a:pt x="3528" y="4386"/>
                    <a:pt x="3555" y="4386"/>
                  </a:cubicBezTo>
                  <a:cubicBezTo>
                    <a:pt x="3617" y="4386"/>
                    <a:pt x="3678" y="4326"/>
                    <a:pt x="3654" y="4252"/>
                  </a:cubicBezTo>
                  <a:lnTo>
                    <a:pt x="2868" y="2157"/>
                  </a:lnTo>
                  <a:lnTo>
                    <a:pt x="2086" y="63"/>
                  </a:lnTo>
                  <a:lnTo>
                    <a:pt x="2090" y="63"/>
                  </a:lnTo>
                  <a:cubicBezTo>
                    <a:pt x="2075" y="27"/>
                    <a:pt x="2039" y="1"/>
                    <a:pt x="2000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2;p64">
              <a:extLst>
                <a:ext uri="{FF2B5EF4-FFF2-40B4-BE49-F238E27FC236}">
                  <a16:creationId xmlns:a16="http://schemas.microsoft.com/office/drawing/2014/main" id="{207E6C5A-651E-4C2C-8F70-66CD9C46A3BB}"/>
                </a:ext>
              </a:extLst>
            </p:cNvPr>
            <p:cNvSpPr/>
            <p:nvPr/>
          </p:nvSpPr>
          <p:spPr>
            <a:xfrm>
              <a:off x="4640925" y="3637625"/>
              <a:ext cx="211900" cy="199725"/>
            </a:xfrm>
            <a:custGeom>
              <a:avLst/>
              <a:gdLst/>
              <a:ahLst/>
              <a:cxnLst/>
              <a:rect l="l" t="t" r="r" b="b"/>
              <a:pathLst>
                <a:path w="8476" h="7989" extrusionOk="0">
                  <a:moveTo>
                    <a:pt x="4060" y="0"/>
                  </a:moveTo>
                  <a:cubicBezTo>
                    <a:pt x="3840" y="0"/>
                    <a:pt x="3618" y="19"/>
                    <a:pt x="3398" y="57"/>
                  </a:cubicBezTo>
                  <a:cubicBezTo>
                    <a:pt x="1516" y="366"/>
                    <a:pt x="121" y="1963"/>
                    <a:pt x="58" y="3870"/>
                  </a:cubicBezTo>
                  <a:cubicBezTo>
                    <a:pt x="0" y="5771"/>
                    <a:pt x="1294" y="7451"/>
                    <a:pt x="3147" y="7885"/>
                  </a:cubicBezTo>
                  <a:cubicBezTo>
                    <a:pt x="3449" y="7955"/>
                    <a:pt x="3751" y="7989"/>
                    <a:pt x="4050" y="7989"/>
                  </a:cubicBezTo>
                  <a:cubicBezTo>
                    <a:pt x="5593" y="7989"/>
                    <a:pt x="7034" y="7092"/>
                    <a:pt x="7689" y="5636"/>
                  </a:cubicBezTo>
                  <a:cubicBezTo>
                    <a:pt x="8476" y="3903"/>
                    <a:pt x="7926" y="1852"/>
                    <a:pt x="6376" y="747"/>
                  </a:cubicBezTo>
                  <a:cubicBezTo>
                    <a:pt x="5695" y="259"/>
                    <a:pt x="4884" y="0"/>
                    <a:pt x="4060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33;p64">
              <a:extLst>
                <a:ext uri="{FF2B5EF4-FFF2-40B4-BE49-F238E27FC236}">
                  <a16:creationId xmlns:a16="http://schemas.microsoft.com/office/drawing/2014/main" id="{15F81B9D-DC14-4D04-AC08-635BCB0A3E03}"/>
                </a:ext>
              </a:extLst>
            </p:cNvPr>
            <p:cNvSpPr/>
            <p:nvPr/>
          </p:nvSpPr>
          <p:spPr>
            <a:xfrm>
              <a:off x="4713325" y="3763225"/>
              <a:ext cx="229150" cy="261375"/>
            </a:xfrm>
            <a:custGeom>
              <a:avLst/>
              <a:gdLst/>
              <a:ahLst/>
              <a:cxnLst/>
              <a:rect l="l" t="t" r="r" b="b"/>
              <a:pathLst>
                <a:path w="9166" h="10455" extrusionOk="0">
                  <a:moveTo>
                    <a:pt x="4491" y="0"/>
                  </a:moveTo>
                  <a:cubicBezTo>
                    <a:pt x="4479" y="0"/>
                    <a:pt x="4467" y="2"/>
                    <a:pt x="4455" y="4"/>
                  </a:cubicBezTo>
                  <a:lnTo>
                    <a:pt x="2269" y="786"/>
                  </a:lnTo>
                  <a:lnTo>
                    <a:pt x="82" y="1563"/>
                  </a:lnTo>
                  <a:cubicBezTo>
                    <a:pt x="20" y="1587"/>
                    <a:pt x="0" y="1669"/>
                    <a:pt x="44" y="1722"/>
                  </a:cubicBezTo>
                  <a:lnTo>
                    <a:pt x="2153" y="4208"/>
                  </a:lnTo>
                  <a:lnTo>
                    <a:pt x="4267" y="6698"/>
                  </a:lnTo>
                  <a:cubicBezTo>
                    <a:pt x="4287" y="6722"/>
                    <a:pt x="4312" y="6733"/>
                    <a:pt x="4338" y="6733"/>
                  </a:cubicBezTo>
                  <a:cubicBezTo>
                    <a:pt x="4394" y="6733"/>
                    <a:pt x="4449" y="6681"/>
                    <a:pt x="4436" y="6612"/>
                  </a:cubicBezTo>
                  <a:lnTo>
                    <a:pt x="4311" y="6003"/>
                  </a:lnTo>
                  <a:lnTo>
                    <a:pt x="4180" y="5390"/>
                  </a:lnTo>
                  <a:cubicBezTo>
                    <a:pt x="4166" y="5322"/>
                    <a:pt x="4221" y="5270"/>
                    <a:pt x="4278" y="5270"/>
                  </a:cubicBezTo>
                  <a:cubicBezTo>
                    <a:pt x="4301" y="5270"/>
                    <a:pt x="4325" y="5279"/>
                    <a:pt x="4344" y="5299"/>
                  </a:cubicBezTo>
                  <a:lnTo>
                    <a:pt x="6656" y="7862"/>
                  </a:lnTo>
                  <a:lnTo>
                    <a:pt x="8968" y="10425"/>
                  </a:lnTo>
                  <a:cubicBezTo>
                    <a:pt x="8989" y="10446"/>
                    <a:pt x="9013" y="10455"/>
                    <a:pt x="9037" y="10455"/>
                  </a:cubicBezTo>
                  <a:cubicBezTo>
                    <a:pt x="9105" y="10455"/>
                    <a:pt x="9166" y="10379"/>
                    <a:pt x="9123" y="10304"/>
                  </a:cubicBezTo>
                  <a:lnTo>
                    <a:pt x="7868" y="7982"/>
                  </a:lnTo>
                  <a:lnTo>
                    <a:pt x="6613" y="5661"/>
                  </a:lnTo>
                  <a:cubicBezTo>
                    <a:pt x="6589" y="5617"/>
                    <a:pt x="6598" y="5564"/>
                    <a:pt x="6632" y="5535"/>
                  </a:cubicBezTo>
                  <a:cubicBezTo>
                    <a:pt x="6650" y="5518"/>
                    <a:pt x="6672" y="5509"/>
                    <a:pt x="6696" y="5509"/>
                  </a:cubicBezTo>
                  <a:cubicBezTo>
                    <a:pt x="6717" y="5509"/>
                    <a:pt x="6739" y="5516"/>
                    <a:pt x="6758" y="5530"/>
                  </a:cubicBezTo>
                  <a:lnTo>
                    <a:pt x="7351" y="5994"/>
                  </a:lnTo>
                  <a:lnTo>
                    <a:pt x="7950" y="6452"/>
                  </a:lnTo>
                  <a:cubicBezTo>
                    <a:pt x="7968" y="6466"/>
                    <a:pt x="7988" y="6472"/>
                    <a:pt x="8007" y="6472"/>
                  </a:cubicBezTo>
                  <a:cubicBezTo>
                    <a:pt x="8075" y="6472"/>
                    <a:pt x="8136" y="6398"/>
                    <a:pt x="8095" y="6327"/>
                  </a:cubicBezTo>
                  <a:lnTo>
                    <a:pt x="6333" y="3190"/>
                  </a:lnTo>
                  <a:lnTo>
                    <a:pt x="4571" y="52"/>
                  </a:lnTo>
                  <a:cubicBezTo>
                    <a:pt x="4561" y="33"/>
                    <a:pt x="4547" y="14"/>
                    <a:pt x="4523" y="4"/>
                  </a:cubicBezTo>
                  <a:cubicBezTo>
                    <a:pt x="4513" y="2"/>
                    <a:pt x="4502" y="0"/>
                    <a:pt x="4491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4;p64">
              <a:extLst>
                <a:ext uri="{FF2B5EF4-FFF2-40B4-BE49-F238E27FC236}">
                  <a16:creationId xmlns:a16="http://schemas.microsoft.com/office/drawing/2014/main" id="{03904DBD-73A7-4B07-9F9A-876A1C0EB64B}"/>
                </a:ext>
              </a:extLst>
            </p:cNvPr>
            <p:cNvSpPr/>
            <p:nvPr/>
          </p:nvSpPr>
          <p:spPr>
            <a:xfrm>
              <a:off x="4688225" y="3684275"/>
              <a:ext cx="112975" cy="106375"/>
            </a:xfrm>
            <a:custGeom>
              <a:avLst/>
              <a:gdLst/>
              <a:ahLst/>
              <a:cxnLst/>
              <a:rect l="l" t="t" r="r" b="b"/>
              <a:pathLst>
                <a:path w="4519" h="4255" extrusionOk="0">
                  <a:moveTo>
                    <a:pt x="2160" y="1"/>
                  </a:moveTo>
                  <a:cubicBezTo>
                    <a:pt x="2043" y="1"/>
                    <a:pt x="1926" y="10"/>
                    <a:pt x="1810" y="30"/>
                  </a:cubicBezTo>
                  <a:cubicBezTo>
                    <a:pt x="811" y="194"/>
                    <a:pt x="63" y="1048"/>
                    <a:pt x="34" y="2062"/>
                  </a:cubicBezTo>
                  <a:cubicBezTo>
                    <a:pt x="0" y="3075"/>
                    <a:pt x="691" y="3968"/>
                    <a:pt x="1680" y="4200"/>
                  </a:cubicBezTo>
                  <a:cubicBezTo>
                    <a:pt x="1840" y="4236"/>
                    <a:pt x="2001" y="4254"/>
                    <a:pt x="2160" y="4254"/>
                  </a:cubicBezTo>
                  <a:cubicBezTo>
                    <a:pt x="2981" y="4254"/>
                    <a:pt x="3746" y="3779"/>
                    <a:pt x="4098" y="3003"/>
                  </a:cubicBezTo>
                  <a:cubicBezTo>
                    <a:pt x="4518" y="2081"/>
                    <a:pt x="4224" y="985"/>
                    <a:pt x="3398" y="396"/>
                  </a:cubicBezTo>
                  <a:cubicBezTo>
                    <a:pt x="3036" y="137"/>
                    <a:pt x="2600" y="1"/>
                    <a:pt x="2160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35;p64">
              <a:extLst>
                <a:ext uri="{FF2B5EF4-FFF2-40B4-BE49-F238E27FC236}">
                  <a16:creationId xmlns:a16="http://schemas.microsoft.com/office/drawing/2014/main" id="{822D9495-294B-4EAE-8832-B7EEC98F086E}"/>
                </a:ext>
              </a:extLst>
            </p:cNvPr>
            <p:cNvSpPr/>
            <p:nvPr/>
          </p:nvSpPr>
          <p:spPr>
            <a:xfrm>
              <a:off x="4729850" y="3747925"/>
              <a:ext cx="102600" cy="104525"/>
            </a:xfrm>
            <a:custGeom>
              <a:avLst/>
              <a:gdLst/>
              <a:ahLst/>
              <a:cxnLst/>
              <a:rect l="l" t="t" r="r" b="b"/>
              <a:pathLst>
                <a:path w="4104" h="4181" extrusionOk="0">
                  <a:moveTo>
                    <a:pt x="1948" y="1"/>
                  </a:moveTo>
                  <a:cubicBezTo>
                    <a:pt x="1936" y="1"/>
                    <a:pt x="1924" y="3"/>
                    <a:pt x="1912" y="8"/>
                  </a:cubicBezTo>
                  <a:lnTo>
                    <a:pt x="1000" y="346"/>
                  </a:lnTo>
                  <a:lnTo>
                    <a:pt x="88" y="688"/>
                  </a:lnTo>
                  <a:cubicBezTo>
                    <a:pt x="20" y="713"/>
                    <a:pt x="1" y="795"/>
                    <a:pt x="49" y="848"/>
                  </a:cubicBezTo>
                  <a:lnTo>
                    <a:pt x="1096" y="2223"/>
                  </a:lnTo>
                  <a:lnTo>
                    <a:pt x="2148" y="3604"/>
                  </a:lnTo>
                  <a:cubicBezTo>
                    <a:pt x="2180" y="3646"/>
                    <a:pt x="2223" y="3664"/>
                    <a:pt x="2265" y="3664"/>
                  </a:cubicBezTo>
                  <a:cubicBezTo>
                    <a:pt x="2358" y="3664"/>
                    <a:pt x="2447" y="3578"/>
                    <a:pt x="2414" y="3469"/>
                  </a:cubicBezTo>
                  <a:lnTo>
                    <a:pt x="2206" y="2798"/>
                  </a:lnTo>
                  <a:lnTo>
                    <a:pt x="2004" y="2127"/>
                  </a:lnTo>
                  <a:lnTo>
                    <a:pt x="2954" y="3140"/>
                  </a:lnTo>
                  <a:lnTo>
                    <a:pt x="3905" y="4149"/>
                  </a:lnTo>
                  <a:cubicBezTo>
                    <a:pt x="3926" y="4171"/>
                    <a:pt x="3951" y="4181"/>
                    <a:pt x="3976" y="4181"/>
                  </a:cubicBezTo>
                  <a:cubicBezTo>
                    <a:pt x="4042" y="4181"/>
                    <a:pt x="4103" y="4112"/>
                    <a:pt x="4065" y="4038"/>
                  </a:cubicBezTo>
                  <a:lnTo>
                    <a:pt x="3051" y="2045"/>
                  </a:lnTo>
                  <a:lnTo>
                    <a:pt x="2037" y="56"/>
                  </a:lnTo>
                  <a:cubicBezTo>
                    <a:pt x="2023" y="32"/>
                    <a:pt x="2008" y="13"/>
                    <a:pt x="1984" y="8"/>
                  </a:cubicBezTo>
                  <a:cubicBezTo>
                    <a:pt x="1972" y="3"/>
                    <a:pt x="1960" y="1"/>
                    <a:pt x="1948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36;p64">
              <a:extLst>
                <a:ext uri="{FF2B5EF4-FFF2-40B4-BE49-F238E27FC236}">
                  <a16:creationId xmlns:a16="http://schemas.microsoft.com/office/drawing/2014/main" id="{35890598-B222-466F-8376-C7CD6A5AA425}"/>
                </a:ext>
              </a:extLst>
            </p:cNvPr>
            <p:cNvSpPr/>
            <p:nvPr/>
          </p:nvSpPr>
          <p:spPr>
            <a:xfrm>
              <a:off x="4100950" y="3260450"/>
              <a:ext cx="183325" cy="140775"/>
            </a:xfrm>
            <a:custGeom>
              <a:avLst/>
              <a:gdLst/>
              <a:ahLst/>
              <a:cxnLst/>
              <a:rect l="l" t="t" r="r" b="b"/>
              <a:pathLst>
                <a:path w="7333" h="5631" extrusionOk="0">
                  <a:moveTo>
                    <a:pt x="7085" y="1"/>
                  </a:moveTo>
                  <a:cubicBezTo>
                    <a:pt x="6673" y="1"/>
                    <a:pt x="4967" y="802"/>
                    <a:pt x="3234" y="1735"/>
                  </a:cubicBezTo>
                  <a:cubicBezTo>
                    <a:pt x="2028" y="2382"/>
                    <a:pt x="802" y="3072"/>
                    <a:pt x="1" y="3613"/>
                  </a:cubicBezTo>
                  <a:cubicBezTo>
                    <a:pt x="121" y="4216"/>
                    <a:pt x="445" y="4993"/>
                    <a:pt x="739" y="5495"/>
                  </a:cubicBezTo>
                  <a:cubicBezTo>
                    <a:pt x="763" y="5539"/>
                    <a:pt x="792" y="5582"/>
                    <a:pt x="816" y="5630"/>
                  </a:cubicBezTo>
                  <a:cubicBezTo>
                    <a:pt x="792" y="5433"/>
                    <a:pt x="807" y="5230"/>
                    <a:pt x="860" y="5037"/>
                  </a:cubicBezTo>
                  <a:cubicBezTo>
                    <a:pt x="860" y="5037"/>
                    <a:pt x="1543" y="5358"/>
                    <a:pt x="2469" y="5358"/>
                  </a:cubicBezTo>
                  <a:cubicBezTo>
                    <a:pt x="3037" y="5358"/>
                    <a:pt x="3695" y="5237"/>
                    <a:pt x="4345" y="4849"/>
                  </a:cubicBezTo>
                  <a:cubicBezTo>
                    <a:pt x="7120" y="3179"/>
                    <a:pt x="7332" y="316"/>
                    <a:pt x="7173" y="32"/>
                  </a:cubicBezTo>
                  <a:cubicBezTo>
                    <a:pt x="7161" y="11"/>
                    <a:pt x="7131" y="1"/>
                    <a:pt x="7085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37;p64">
              <a:extLst>
                <a:ext uri="{FF2B5EF4-FFF2-40B4-BE49-F238E27FC236}">
                  <a16:creationId xmlns:a16="http://schemas.microsoft.com/office/drawing/2014/main" id="{72D49DFB-A2C7-4F00-AEBC-D41E81AB0145}"/>
                </a:ext>
              </a:extLst>
            </p:cNvPr>
            <p:cNvSpPr/>
            <p:nvPr/>
          </p:nvSpPr>
          <p:spPr>
            <a:xfrm>
              <a:off x="4133525" y="3295075"/>
              <a:ext cx="106200" cy="77450"/>
            </a:xfrm>
            <a:custGeom>
              <a:avLst/>
              <a:gdLst/>
              <a:ahLst/>
              <a:cxnLst/>
              <a:rect l="l" t="t" r="r" b="b"/>
              <a:pathLst>
                <a:path w="4248" h="3098" extrusionOk="0">
                  <a:moveTo>
                    <a:pt x="4050" y="1"/>
                  </a:moveTo>
                  <a:cubicBezTo>
                    <a:pt x="4016" y="1"/>
                    <a:pt x="3981" y="10"/>
                    <a:pt x="3949" y="32"/>
                  </a:cubicBezTo>
                  <a:lnTo>
                    <a:pt x="126" y="2720"/>
                  </a:lnTo>
                  <a:cubicBezTo>
                    <a:pt x="1" y="2812"/>
                    <a:pt x="44" y="3015"/>
                    <a:pt x="199" y="3044"/>
                  </a:cubicBezTo>
                  <a:cubicBezTo>
                    <a:pt x="404" y="3080"/>
                    <a:pt x="609" y="3098"/>
                    <a:pt x="811" y="3098"/>
                  </a:cubicBezTo>
                  <a:cubicBezTo>
                    <a:pt x="2471" y="3098"/>
                    <a:pt x="3941" y="1902"/>
                    <a:pt x="4229" y="210"/>
                  </a:cubicBezTo>
                  <a:cubicBezTo>
                    <a:pt x="4247" y="91"/>
                    <a:pt x="4153" y="1"/>
                    <a:pt x="4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58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30FD9E2-C331-47E1-93E6-933FC08A28E3}"/>
              </a:ext>
            </a:extLst>
          </p:cNvPr>
          <p:cNvSpPr/>
          <p:nvPr/>
        </p:nvSpPr>
        <p:spPr>
          <a:xfrm>
            <a:off x="605223" y="2110085"/>
            <a:ext cx="79335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Как зовут твоего брата</a:t>
            </a:r>
            <a:r>
              <a: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?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МОЕГО БРАТА….</a:t>
            </a:r>
            <a:endParaRPr lang="tr-T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33" name="Google Shape;951;p64">
            <a:extLst>
              <a:ext uri="{FF2B5EF4-FFF2-40B4-BE49-F238E27FC236}">
                <a16:creationId xmlns:a16="http://schemas.microsoft.com/office/drawing/2014/main" id="{7A9601C7-5BDA-45EB-A22A-7104685C8DE0}"/>
              </a:ext>
            </a:extLst>
          </p:cNvPr>
          <p:cNvGrpSpPr/>
          <p:nvPr/>
        </p:nvGrpSpPr>
        <p:grpSpPr>
          <a:xfrm>
            <a:off x="6833920" y="640636"/>
            <a:ext cx="1265967" cy="1469449"/>
            <a:chOff x="6834875" y="4271013"/>
            <a:chExt cx="1030750" cy="1196425"/>
          </a:xfrm>
        </p:grpSpPr>
        <p:sp>
          <p:nvSpPr>
            <p:cNvPr id="34" name="Google Shape;952;p64">
              <a:extLst>
                <a:ext uri="{FF2B5EF4-FFF2-40B4-BE49-F238E27FC236}">
                  <a16:creationId xmlns:a16="http://schemas.microsoft.com/office/drawing/2014/main" id="{CF701148-5DBC-4820-AF51-1C7E2F81EA62}"/>
                </a:ext>
              </a:extLst>
            </p:cNvPr>
            <p:cNvSpPr/>
            <p:nvPr/>
          </p:nvSpPr>
          <p:spPr>
            <a:xfrm>
              <a:off x="6954225" y="4629713"/>
              <a:ext cx="730400" cy="837725"/>
            </a:xfrm>
            <a:custGeom>
              <a:avLst/>
              <a:gdLst/>
              <a:ahLst/>
              <a:cxnLst/>
              <a:rect l="l" t="t" r="r" b="b"/>
              <a:pathLst>
                <a:path w="29216" h="33509" extrusionOk="0">
                  <a:moveTo>
                    <a:pt x="24938" y="1"/>
                  </a:moveTo>
                  <a:cubicBezTo>
                    <a:pt x="24115" y="1"/>
                    <a:pt x="23210" y="155"/>
                    <a:pt x="22309" y="579"/>
                  </a:cubicBezTo>
                  <a:cubicBezTo>
                    <a:pt x="19777" y="1766"/>
                    <a:pt x="16816" y="3006"/>
                    <a:pt x="14209" y="3006"/>
                  </a:cubicBezTo>
                  <a:cubicBezTo>
                    <a:pt x="13467" y="3006"/>
                    <a:pt x="12753" y="2905"/>
                    <a:pt x="12086" y="2674"/>
                  </a:cubicBezTo>
                  <a:cubicBezTo>
                    <a:pt x="9855" y="1902"/>
                    <a:pt x="7387" y="631"/>
                    <a:pt x="5411" y="631"/>
                  </a:cubicBezTo>
                  <a:cubicBezTo>
                    <a:pt x="4719" y="631"/>
                    <a:pt x="4088" y="786"/>
                    <a:pt x="3548" y="1173"/>
                  </a:cubicBezTo>
                  <a:cubicBezTo>
                    <a:pt x="3548" y="1173"/>
                    <a:pt x="6786" y="3166"/>
                    <a:pt x="5478" y="4812"/>
                  </a:cubicBezTo>
                  <a:cubicBezTo>
                    <a:pt x="4257" y="6342"/>
                    <a:pt x="1569" y="7669"/>
                    <a:pt x="1588" y="9672"/>
                  </a:cubicBezTo>
                  <a:cubicBezTo>
                    <a:pt x="1588" y="9763"/>
                    <a:pt x="1672" y="9820"/>
                    <a:pt x="1756" y="9820"/>
                  </a:cubicBezTo>
                  <a:cubicBezTo>
                    <a:pt x="1807" y="9820"/>
                    <a:pt x="1858" y="9800"/>
                    <a:pt x="1892" y="9754"/>
                  </a:cubicBezTo>
                  <a:cubicBezTo>
                    <a:pt x="2299" y="9231"/>
                    <a:pt x="3141" y="8327"/>
                    <a:pt x="4120" y="8327"/>
                  </a:cubicBezTo>
                  <a:cubicBezTo>
                    <a:pt x="4477" y="8327"/>
                    <a:pt x="4853" y="8447"/>
                    <a:pt x="5232" y="8751"/>
                  </a:cubicBezTo>
                  <a:cubicBezTo>
                    <a:pt x="7004" y="10174"/>
                    <a:pt x="0" y="11878"/>
                    <a:pt x="507" y="15821"/>
                  </a:cubicBezTo>
                  <a:cubicBezTo>
                    <a:pt x="518" y="15908"/>
                    <a:pt x="598" y="15958"/>
                    <a:pt x="676" y="15958"/>
                  </a:cubicBezTo>
                  <a:cubicBezTo>
                    <a:pt x="733" y="15958"/>
                    <a:pt x="790" y="15931"/>
                    <a:pt x="821" y="15875"/>
                  </a:cubicBezTo>
                  <a:cubicBezTo>
                    <a:pt x="1120" y="15368"/>
                    <a:pt x="1719" y="14562"/>
                    <a:pt x="2597" y="14417"/>
                  </a:cubicBezTo>
                  <a:cubicBezTo>
                    <a:pt x="2683" y="14403"/>
                    <a:pt x="2761" y="14396"/>
                    <a:pt x="2833" y="14396"/>
                  </a:cubicBezTo>
                  <a:cubicBezTo>
                    <a:pt x="3847" y="14396"/>
                    <a:pt x="3410" y="15780"/>
                    <a:pt x="2206" y="17733"/>
                  </a:cubicBezTo>
                  <a:cubicBezTo>
                    <a:pt x="913" y="19823"/>
                    <a:pt x="2052" y="21666"/>
                    <a:pt x="3669" y="23380"/>
                  </a:cubicBezTo>
                  <a:cubicBezTo>
                    <a:pt x="4740" y="24514"/>
                    <a:pt x="4643" y="25561"/>
                    <a:pt x="4455" y="26136"/>
                  </a:cubicBezTo>
                  <a:cubicBezTo>
                    <a:pt x="4421" y="26240"/>
                    <a:pt x="4515" y="26324"/>
                    <a:pt x="4616" y="26324"/>
                  </a:cubicBezTo>
                  <a:cubicBezTo>
                    <a:pt x="4656" y="26324"/>
                    <a:pt x="4696" y="26311"/>
                    <a:pt x="4730" y="26281"/>
                  </a:cubicBezTo>
                  <a:cubicBezTo>
                    <a:pt x="5194" y="25870"/>
                    <a:pt x="5768" y="25016"/>
                    <a:pt x="5430" y="23433"/>
                  </a:cubicBezTo>
                  <a:cubicBezTo>
                    <a:pt x="5104" y="21919"/>
                    <a:pt x="5851" y="21236"/>
                    <a:pt x="6659" y="21236"/>
                  </a:cubicBezTo>
                  <a:cubicBezTo>
                    <a:pt x="7178" y="21236"/>
                    <a:pt x="7722" y="21518"/>
                    <a:pt x="8022" y="22043"/>
                  </a:cubicBezTo>
                  <a:cubicBezTo>
                    <a:pt x="8794" y="23385"/>
                    <a:pt x="7535" y="23708"/>
                    <a:pt x="6936" y="25605"/>
                  </a:cubicBezTo>
                  <a:cubicBezTo>
                    <a:pt x="6410" y="27285"/>
                    <a:pt x="7033" y="29017"/>
                    <a:pt x="7930" y="29925"/>
                  </a:cubicBezTo>
                  <a:cubicBezTo>
                    <a:pt x="7964" y="29958"/>
                    <a:pt x="8007" y="29973"/>
                    <a:pt x="8050" y="29973"/>
                  </a:cubicBezTo>
                  <a:cubicBezTo>
                    <a:pt x="8142" y="29973"/>
                    <a:pt x="8233" y="29903"/>
                    <a:pt x="8220" y="29804"/>
                  </a:cubicBezTo>
                  <a:cubicBezTo>
                    <a:pt x="8085" y="28810"/>
                    <a:pt x="7959" y="26401"/>
                    <a:pt x="9789" y="26030"/>
                  </a:cubicBezTo>
                  <a:cubicBezTo>
                    <a:pt x="9988" y="25989"/>
                    <a:pt x="10166" y="25970"/>
                    <a:pt x="10325" y="25970"/>
                  </a:cubicBezTo>
                  <a:cubicBezTo>
                    <a:pt x="12011" y="25970"/>
                    <a:pt x="11492" y="28114"/>
                    <a:pt x="10619" y="29133"/>
                  </a:cubicBezTo>
                  <a:cubicBezTo>
                    <a:pt x="9774" y="30123"/>
                    <a:pt x="9596" y="31537"/>
                    <a:pt x="10387" y="32333"/>
                  </a:cubicBezTo>
                  <a:cubicBezTo>
                    <a:pt x="10421" y="32368"/>
                    <a:pt x="10466" y="32383"/>
                    <a:pt x="10509" y="32383"/>
                  </a:cubicBezTo>
                  <a:cubicBezTo>
                    <a:pt x="10600" y="32383"/>
                    <a:pt x="10688" y="32317"/>
                    <a:pt x="10682" y="32222"/>
                  </a:cubicBezTo>
                  <a:cubicBezTo>
                    <a:pt x="10619" y="31503"/>
                    <a:pt x="10696" y="29997"/>
                    <a:pt x="12308" y="29819"/>
                  </a:cubicBezTo>
                  <a:cubicBezTo>
                    <a:pt x="12405" y="29808"/>
                    <a:pt x="12497" y="29802"/>
                    <a:pt x="12585" y="29802"/>
                  </a:cubicBezTo>
                  <a:cubicBezTo>
                    <a:pt x="14274" y="29802"/>
                    <a:pt x="14350" y="31767"/>
                    <a:pt x="13143" y="33318"/>
                  </a:cubicBezTo>
                  <a:cubicBezTo>
                    <a:pt x="13056" y="33427"/>
                    <a:pt x="13186" y="33509"/>
                    <a:pt x="13330" y="33509"/>
                  </a:cubicBezTo>
                  <a:cubicBezTo>
                    <a:pt x="13345" y="33509"/>
                    <a:pt x="13360" y="33508"/>
                    <a:pt x="13375" y="33506"/>
                  </a:cubicBezTo>
                  <a:cubicBezTo>
                    <a:pt x="15112" y="33289"/>
                    <a:pt x="17101" y="32565"/>
                    <a:pt x="17786" y="29992"/>
                  </a:cubicBezTo>
                  <a:cubicBezTo>
                    <a:pt x="18375" y="27782"/>
                    <a:pt x="18616" y="26044"/>
                    <a:pt x="19852" y="25909"/>
                  </a:cubicBezTo>
                  <a:cubicBezTo>
                    <a:pt x="19963" y="25897"/>
                    <a:pt x="20068" y="25891"/>
                    <a:pt x="20167" y="25891"/>
                  </a:cubicBezTo>
                  <a:cubicBezTo>
                    <a:pt x="21830" y="25891"/>
                    <a:pt x="21895" y="27545"/>
                    <a:pt x="21507" y="28670"/>
                  </a:cubicBezTo>
                  <a:cubicBezTo>
                    <a:pt x="21473" y="28773"/>
                    <a:pt x="21565" y="28856"/>
                    <a:pt x="21667" y="28856"/>
                  </a:cubicBezTo>
                  <a:cubicBezTo>
                    <a:pt x="21708" y="28856"/>
                    <a:pt x="21751" y="28842"/>
                    <a:pt x="21787" y="28810"/>
                  </a:cubicBezTo>
                  <a:cubicBezTo>
                    <a:pt x="22444" y="28231"/>
                    <a:pt x="23457" y="26971"/>
                    <a:pt x="22897" y="25035"/>
                  </a:cubicBezTo>
                  <a:cubicBezTo>
                    <a:pt x="22096" y="22270"/>
                    <a:pt x="21643" y="20180"/>
                    <a:pt x="22864" y="19967"/>
                  </a:cubicBezTo>
                  <a:cubicBezTo>
                    <a:pt x="22931" y="19956"/>
                    <a:pt x="22997" y="19950"/>
                    <a:pt x="23061" y="19950"/>
                  </a:cubicBezTo>
                  <a:cubicBezTo>
                    <a:pt x="23987" y="19950"/>
                    <a:pt x="24506" y="21145"/>
                    <a:pt x="24099" y="22048"/>
                  </a:cubicBezTo>
                  <a:cubicBezTo>
                    <a:pt x="24051" y="22155"/>
                    <a:pt x="24143" y="22249"/>
                    <a:pt x="24251" y="22249"/>
                  </a:cubicBezTo>
                  <a:cubicBezTo>
                    <a:pt x="24284" y="22249"/>
                    <a:pt x="24318" y="22240"/>
                    <a:pt x="24350" y="22222"/>
                  </a:cubicBezTo>
                  <a:cubicBezTo>
                    <a:pt x="25142" y="21739"/>
                    <a:pt x="26435" y="20585"/>
                    <a:pt x="25856" y="18331"/>
                  </a:cubicBezTo>
                  <a:cubicBezTo>
                    <a:pt x="25040" y="15170"/>
                    <a:pt x="23052" y="13582"/>
                    <a:pt x="24621" y="12168"/>
                  </a:cubicBezTo>
                  <a:cubicBezTo>
                    <a:pt x="24904" y="11913"/>
                    <a:pt x="25144" y="11808"/>
                    <a:pt x="25347" y="11808"/>
                  </a:cubicBezTo>
                  <a:cubicBezTo>
                    <a:pt x="25898" y="11808"/>
                    <a:pt x="26176" y="12578"/>
                    <a:pt x="26310" y="13205"/>
                  </a:cubicBezTo>
                  <a:cubicBezTo>
                    <a:pt x="26328" y="13285"/>
                    <a:pt x="26402" y="13323"/>
                    <a:pt x="26475" y="13323"/>
                  </a:cubicBezTo>
                  <a:cubicBezTo>
                    <a:pt x="26554" y="13323"/>
                    <a:pt x="26633" y="13279"/>
                    <a:pt x="26643" y="13191"/>
                  </a:cubicBezTo>
                  <a:cubicBezTo>
                    <a:pt x="26730" y="12395"/>
                    <a:pt x="26561" y="11062"/>
                    <a:pt x="25123" y="9475"/>
                  </a:cubicBezTo>
                  <a:cubicBezTo>
                    <a:pt x="23337" y="7502"/>
                    <a:pt x="23942" y="6167"/>
                    <a:pt x="25172" y="6167"/>
                  </a:cubicBezTo>
                  <a:cubicBezTo>
                    <a:pt x="25557" y="6167"/>
                    <a:pt x="26005" y="6299"/>
                    <a:pt x="26459" y="6583"/>
                  </a:cubicBezTo>
                  <a:cubicBezTo>
                    <a:pt x="27714" y="7370"/>
                    <a:pt x="28211" y="8891"/>
                    <a:pt x="28405" y="9841"/>
                  </a:cubicBezTo>
                  <a:cubicBezTo>
                    <a:pt x="28421" y="9923"/>
                    <a:pt x="28494" y="9963"/>
                    <a:pt x="28567" y="9963"/>
                  </a:cubicBezTo>
                  <a:cubicBezTo>
                    <a:pt x="28641" y="9963"/>
                    <a:pt x="28716" y="9922"/>
                    <a:pt x="28733" y="9841"/>
                  </a:cubicBezTo>
                  <a:cubicBezTo>
                    <a:pt x="28998" y="8485"/>
                    <a:pt x="29215" y="5797"/>
                    <a:pt x="27275" y="4112"/>
                  </a:cubicBezTo>
                  <a:cubicBezTo>
                    <a:pt x="24601" y="1786"/>
                    <a:pt x="28134" y="1081"/>
                    <a:pt x="28134" y="1081"/>
                  </a:cubicBezTo>
                  <a:cubicBezTo>
                    <a:pt x="28664" y="1046"/>
                    <a:pt x="27083" y="1"/>
                    <a:pt x="24938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3;p64">
              <a:extLst>
                <a:ext uri="{FF2B5EF4-FFF2-40B4-BE49-F238E27FC236}">
                  <a16:creationId xmlns:a16="http://schemas.microsoft.com/office/drawing/2014/main" id="{3CDC9522-DA16-47D8-B886-198E1B0F6463}"/>
                </a:ext>
              </a:extLst>
            </p:cNvPr>
            <p:cNvSpPr/>
            <p:nvPr/>
          </p:nvSpPr>
          <p:spPr>
            <a:xfrm>
              <a:off x="7096475" y="4609288"/>
              <a:ext cx="469425" cy="657325"/>
            </a:xfrm>
            <a:custGeom>
              <a:avLst/>
              <a:gdLst/>
              <a:ahLst/>
              <a:cxnLst/>
              <a:rect l="l" t="t" r="r" b="b"/>
              <a:pathLst>
                <a:path w="18777" h="26293" extrusionOk="0">
                  <a:moveTo>
                    <a:pt x="3342" y="1"/>
                  </a:moveTo>
                  <a:cubicBezTo>
                    <a:pt x="2217" y="1"/>
                    <a:pt x="1397" y="445"/>
                    <a:pt x="1690" y="513"/>
                  </a:cubicBezTo>
                  <a:cubicBezTo>
                    <a:pt x="1690" y="513"/>
                    <a:pt x="3934" y="1382"/>
                    <a:pt x="1825" y="2806"/>
                  </a:cubicBezTo>
                  <a:cubicBezTo>
                    <a:pt x="300" y="3834"/>
                    <a:pt x="54" y="5817"/>
                    <a:pt x="35" y="6821"/>
                  </a:cubicBezTo>
                  <a:cubicBezTo>
                    <a:pt x="32" y="6888"/>
                    <a:pt x="77" y="6922"/>
                    <a:pt x="130" y="6922"/>
                  </a:cubicBezTo>
                  <a:cubicBezTo>
                    <a:pt x="172" y="6922"/>
                    <a:pt x="220" y="6900"/>
                    <a:pt x="252" y="6855"/>
                  </a:cubicBezTo>
                  <a:cubicBezTo>
                    <a:pt x="681" y="6232"/>
                    <a:pt x="1221" y="5968"/>
                    <a:pt x="1642" y="5968"/>
                  </a:cubicBezTo>
                  <a:cubicBezTo>
                    <a:pt x="2289" y="5968"/>
                    <a:pt x="2651" y="6596"/>
                    <a:pt x="1878" y="7507"/>
                  </a:cubicBezTo>
                  <a:cubicBezTo>
                    <a:pt x="874" y="8689"/>
                    <a:pt x="995" y="8887"/>
                    <a:pt x="932" y="9471"/>
                  </a:cubicBezTo>
                  <a:cubicBezTo>
                    <a:pt x="927" y="9544"/>
                    <a:pt x="985" y="9588"/>
                    <a:pt x="1044" y="9588"/>
                  </a:cubicBezTo>
                  <a:cubicBezTo>
                    <a:pt x="1086" y="9588"/>
                    <a:pt x="1129" y="9565"/>
                    <a:pt x="1150" y="9514"/>
                  </a:cubicBezTo>
                  <a:cubicBezTo>
                    <a:pt x="1321" y="9095"/>
                    <a:pt x="1597" y="8593"/>
                    <a:pt x="1938" y="8593"/>
                  </a:cubicBezTo>
                  <a:cubicBezTo>
                    <a:pt x="2087" y="8593"/>
                    <a:pt x="2249" y="8689"/>
                    <a:pt x="2419" y="8930"/>
                  </a:cubicBezTo>
                  <a:cubicBezTo>
                    <a:pt x="3254" y="10123"/>
                    <a:pt x="1705" y="11073"/>
                    <a:pt x="710" y="13294"/>
                  </a:cubicBezTo>
                  <a:cubicBezTo>
                    <a:pt x="1" y="14872"/>
                    <a:pt x="691" y="15847"/>
                    <a:pt x="1150" y="16272"/>
                  </a:cubicBezTo>
                  <a:cubicBezTo>
                    <a:pt x="1173" y="16295"/>
                    <a:pt x="1201" y="16305"/>
                    <a:pt x="1228" y="16305"/>
                  </a:cubicBezTo>
                  <a:cubicBezTo>
                    <a:pt x="1291" y="16305"/>
                    <a:pt x="1351" y="16250"/>
                    <a:pt x="1338" y="16175"/>
                  </a:cubicBezTo>
                  <a:cubicBezTo>
                    <a:pt x="1205" y="15512"/>
                    <a:pt x="1661" y="14746"/>
                    <a:pt x="2233" y="14746"/>
                  </a:cubicBezTo>
                  <a:cubicBezTo>
                    <a:pt x="2307" y="14746"/>
                    <a:pt x="2382" y="14758"/>
                    <a:pt x="2458" y="14785"/>
                  </a:cubicBezTo>
                  <a:cubicBezTo>
                    <a:pt x="3235" y="15060"/>
                    <a:pt x="2631" y="16537"/>
                    <a:pt x="1705" y="18468"/>
                  </a:cubicBezTo>
                  <a:cubicBezTo>
                    <a:pt x="1053" y="19819"/>
                    <a:pt x="1541" y="20838"/>
                    <a:pt x="1898" y="21325"/>
                  </a:cubicBezTo>
                  <a:cubicBezTo>
                    <a:pt x="1922" y="21358"/>
                    <a:pt x="1955" y="21372"/>
                    <a:pt x="1987" y="21372"/>
                  </a:cubicBezTo>
                  <a:cubicBezTo>
                    <a:pt x="2046" y="21372"/>
                    <a:pt x="2104" y="21324"/>
                    <a:pt x="2100" y="21253"/>
                  </a:cubicBezTo>
                  <a:cubicBezTo>
                    <a:pt x="2000" y="20351"/>
                    <a:pt x="2282" y="19172"/>
                    <a:pt x="3578" y="19172"/>
                  </a:cubicBezTo>
                  <a:cubicBezTo>
                    <a:pt x="3594" y="19172"/>
                    <a:pt x="3610" y="19172"/>
                    <a:pt x="3626" y="19172"/>
                  </a:cubicBezTo>
                  <a:cubicBezTo>
                    <a:pt x="5175" y="19211"/>
                    <a:pt x="4813" y="20775"/>
                    <a:pt x="4789" y="22874"/>
                  </a:cubicBezTo>
                  <a:cubicBezTo>
                    <a:pt x="4769" y="24482"/>
                    <a:pt x="6058" y="25756"/>
                    <a:pt x="6661" y="26267"/>
                  </a:cubicBezTo>
                  <a:cubicBezTo>
                    <a:pt x="6683" y="26285"/>
                    <a:pt x="6707" y="26293"/>
                    <a:pt x="6731" y="26293"/>
                  </a:cubicBezTo>
                  <a:cubicBezTo>
                    <a:pt x="6797" y="26293"/>
                    <a:pt x="6858" y="26231"/>
                    <a:pt x="6840" y="26156"/>
                  </a:cubicBezTo>
                  <a:cubicBezTo>
                    <a:pt x="6470" y="24868"/>
                    <a:pt x="6722" y="22979"/>
                    <a:pt x="7759" y="22979"/>
                  </a:cubicBezTo>
                  <a:cubicBezTo>
                    <a:pt x="7844" y="22979"/>
                    <a:pt x="7936" y="22992"/>
                    <a:pt x="8032" y="23019"/>
                  </a:cubicBezTo>
                  <a:cubicBezTo>
                    <a:pt x="9075" y="23314"/>
                    <a:pt x="8906" y="24414"/>
                    <a:pt x="8761" y="24931"/>
                  </a:cubicBezTo>
                  <a:cubicBezTo>
                    <a:pt x="8740" y="25008"/>
                    <a:pt x="8803" y="25072"/>
                    <a:pt x="8870" y="25072"/>
                  </a:cubicBezTo>
                  <a:cubicBezTo>
                    <a:pt x="8896" y="25072"/>
                    <a:pt x="8922" y="25063"/>
                    <a:pt x="8944" y="25042"/>
                  </a:cubicBezTo>
                  <a:cubicBezTo>
                    <a:pt x="9582" y="24540"/>
                    <a:pt x="9668" y="23492"/>
                    <a:pt x="9249" y="22691"/>
                  </a:cubicBezTo>
                  <a:cubicBezTo>
                    <a:pt x="8842" y="21899"/>
                    <a:pt x="8792" y="20404"/>
                    <a:pt x="9744" y="20404"/>
                  </a:cubicBezTo>
                  <a:cubicBezTo>
                    <a:pt x="9888" y="20404"/>
                    <a:pt x="10055" y="20438"/>
                    <a:pt x="10248" y="20514"/>
                  </a:cubicBezTo>
                  <a:cubicBezTo>
                    <a:pt x="11406" y="20973"/>
                    <a:pt x="10976" y="22710"/>
                    <a:pt x="10745" y="23420"/>
                  </a:cubicBezTo>
                  <a:cubicBezTo>
                    <a:pt x="10720" y="23498"/>
                    <a:pt x="10782" y="23561"/>
                    <a:pt x="10849" y="23561"/>
                  </a:cubicBezTo>
                  <a:cubicBezTo>
                    <a:pt x="10873" y="23561"/>
                    <a:pt x="10897" y="23553"/>
                    <a:pt x="10918" y="23536"/>
                  </a:cubicBezTo>
                  <a:cubicBezTo>
                    <a:pt x="11642" y="22971"/>
                    <a:pt x="12309" y="21774"/>
                    <a:pt x="12198" y="20495"/>
                  </a:cubicBezTo>
                  <a:cubicBezTo>
                    <a:pt x="12077" y="19057"/>
                    <a:pt x="11290" y="18690"/>
                    <a:pt x="11990" y="17792"/>
                  </a:cubicBezTo>
                  <a:cubicBezTo>
                    <a:pt x="12229" y="17489"/>
                    <a:pt x="12564" y="17336"/>
                    <a:pt x="12873" y="17336"/>
                  </a:cubicBezTo>
                  <a:cubicBezTo>
                    <a:pt x="13473" y="17336"/>
                    <a:pt x="13979" y="17911"/>
                    <a:pt x="13510" y="19071"/>
                  </a:cubicBezTo>
                  <a:cubicBezTo>
                    <a:pt x="13057" y="20181"/>
                    <a:pt x="13312" y="20862"/>
                    <a:pt x="13563" y="21209"/>
                  </a:cubicBezTo>
                  <a:cubicBezTo>
                    <a:pt x="13587" y="21239"/>
                    <a:pt x="13619" y="21253"/>
                    <a:pt x="13650" y="21253"/>
                  </a:cubicBezTo>
                  <a:cubicBezTo>
                    <a:pt x="13710" y="21253"/>
                    <a:pt x="13769" y="21205"/>
                    <a:pt x="13766" y="21132"/>
                  </a:cubicBezTo>
                  <a:cubicBezTo>
                    <a:pt x="13723" y="20693"/>
                    <a:pt x="13810" y="19921"/>
                    <a:pt x="14683" y="19206"/>
                  </a:cubicBezTo>
                  <a:cubicBezTo>
                    <a:pt x="16006" y="18125"/>
                    <a:pt x="17024" y="16899"/>
                    <a:pt x="16469" y="15244"/>
                  </a:cubicBezTo>
                  <a:cubicBezTo>
                    <a:pt x="15974" y="13772"/>
                    <a:pt x="15875" y="12750"/>
                    <a:pt x="16446" y="12750"/>
                  </a:cubicBezTo>
                  <a:cubicBezTo>
                    <a:pt x="16516" y="12750"/>
                    <a:pt x="16596" y="12765"/>
                    <a:pt x="16686" y="12797"/>
                  </a:cubicBezTo>
                  <a:cubicBezTo>
                    <a:pt x="17251" y="12990"/>
                    <a:pt x="17531" y="13632"/>
                    <a:pt x="17652" y="14037"/>
                  </a:cubicBezTo>
                  <a:cubicBezTo>
                    <a:pt x="17670" y="14086"/>
                    <a:pt x="17715" y="14110"/>
                    <a:pt x="17759" y="14110"/>
                  </a:cubicBezTo>
                  <a:cubicBezTo>
                    <a:pt x="17806" y="14110"/>
                    <a:pt x="17854" y="14082"/>
                    <a:pt x="17869" y="14027"/>
                  </a:cubicBezTo>
                  <a:cubicBezTo>
                    <a:pt x="18776" y="11209"/>
                    <a:pt x="14379" y="9263"/>
                    <a:pt x="15760" y="8409"/>
                  </a:cubicBezTo>
                  <a:cubicBezTo>
                    <a:pt x="15953" y="8279"/>
                    <a:pt x="16179" y="8206"/>
                    <a:pt x="16411" y="8202"/>
                  </a:cubicBezTo>
                  <a:cubicBezTo>
                    <a:pt x="16141" y="7391"/>
                    <a:pt x="15962" y="6551"/>
                    <a:pt x="16372" y="5890"/>
                  </a:cubicBezTo>
                  <a:cubicBezTo>
                    <a:pt x="16295" y="5769"/>
                    <a:pt x="16228" y="5644"/>
                    <a:pt x="16165" y="5513"/>
                  </a:cubicBezTo>
                  <a:cubicBezTo>
                    <a:pt x="15537" y="4186"/>
                    <a:pt x="17970" y="3066"/>
                    <a:pt x="17970" y="3066"/>
                  </a:cubicBezTo>
                  <a:cubicBezTo>
                    <a:pt x="17558" y="2608"/>
                    <a:pt x="16973" y="2444"/>
                    <a:pt x="16295" y="2444"/>
                  </a:cubicBezTo>
                  <a:cubicBezTo>
                    <a:pt x="15050" y="2444"/>
                    <a:pt x="13491" y="2995"/>
                    <a:pt x="12101" y="3288"/>
                  </a:cubicBezTo>
                  <a:cubicBezTo>
                    <a:pt x="11844" y="3343"/>
                    <a:pt x="11583" y="3368"/>
                    <a:pt x="11320" y="3368"/>
                  </a:cubicBezTo>
                  <a:cubicBezTo>
                    <a:pt x="9386" y="3368"/>
                    <a:pt x="7328" y="2001"/>
                    <a:pt x="5629" y="735"/>
                  </a:cubicBezTo>
                  <a:cubicBezTo>
                    <a:pt x="4880" y="177"/>
                    <a:pt x="4051" y="1"/>
                    <a:pt x="3342" y="1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4;p64">
              <a:extLst>
                <a:ext uri="{FF2B5EF4-FFF2-40B4-BE49-F238E27FC236}">
                  <a16:creationId xmlns:a16="http://schemas.microsoft.com/office/drawing/2014/main" id="{58085E7F-06A3-42F9-8071-EB0EB8215598}"/>
                </a:ext>
              </a:extLst>
            </p:cNvPr>
            <p:cNvSpPr/>
            <p:nvPr/>
          </p:nvSpPr>
          <p:spPr>
            <a:xfrm>
              <a:off x="7062100" y="4580813"/>
              <a:ext cx="470475" cy="855800"/>
            </a:xfrm>
            <a:custGeom>
              <a:avLst/>
              <a:gdLst/>
              <a:ahLst/>
              <a:cxnLst/>
              <a:rect l="l" t="t" r="r" b="b"/>
              <a:pathLst>
                <a:path w="18819" h="34232" extrusionOk="0">
                  <a:moveTo>
                    <a:pt x="11861" y="0"/>
                  </a:moveTo>
                  <a:cubicBezTo>
                    <a:pt x="8345" y="0"/>
                    <a:pt x="4030" y="942"/>
                    <a:pt x="4030" y="942"/>
                  </a:cubicBezTo>
                  <a:lnTo>
                    <a:pt x="6033" y="12410"/>
                  </a:lnTo>
                  <a:cubicBezTo>
                    <a:pt x="6033" y="12410"/>
                    <a:pt x="4677" y="12830"/>
                    <a:pt x="3268" y="13964"/>
                  </a:cubicBezTo>
                  <a:cubicBezTo>
                    <a:pt x="1863" y="15094"/>
                    <a:pt x="401" y="16933"/>
                    <a:pt x="198" y="19771"/>
                  </a:cubicBezTo>
                  <a:cubicBezTo>
                    <a:pt x="0" y="22556"/>
                    <a:pt x="2023" y="24144"/>
                    <a:pt x="4093" y="25037"/>
                  </a:cubicBezTo>
                  <a:cubicBezTo>
                    <a:pt x="4788" y="25336"/>
                    <a:pt x="5507" y="25572"/>
                    <a:pt x="6246" y="25756"/>
                  </a:cubicBezTo>
                  <a:cubicBezTo>
                    <a:pt x="6402" y="25794"/>
                    <a:pt x="6558" y="25812"/>
                    <a:pt x="6711" y="25812"/>
                  </a:cubicBezTo>
                  <a:cubicBezTo>
                    <a:pt x="7628" y="25812"/>
                    <a:pt x="8457" y="25163"/>
                    <a:pt x="8630" y="24216"/>
                  </a:cubicBezTo>
                  <a:cubicBezTo>
                    <a:pt x="8814" y="23251"/>
                    <a:pt x="8249" y="22300"/>
                    <a:pt x="7313" y="22001"/>
                  </a:cubicBezTo>
                  <a:cubicBezTo>
                    <a:pt x="6627" y="21774"/>
                    <a:pt x="5932" y="21513"/>
                    <a:pt x="5565" y="21262"/>
                  </a:cubicBezTo>
                  <a:cubicBezTo>
                    <a:pt x="4856" y="20770"/>
                    <a:pt x="4339" y="20118"/>
                    <a:pt x="4412" y="19264"/>
                  </a:cubicBezTo>
                  <a:cubicBezTo>
                    <a:pt x="4581" y="17189"/>
                    <a:pt x="6593" y="16609"/>
                    <a:pt x="8558" y="16556"/>
                  </a:cubicBezTo>
                  <a:cubicBezTo>
                    <a:pt x="8674" y="16553"/>
                    <a:pt x="8789" y="16551"/>
                    <a:pt x="8904" y="16551"/>
                  </a:cubicBezTo>
                  <a:cubicBezTo>
                    <a:pt x="10746" y="16551"/>
                    <a:pt x="12448" y="16962"/>
                    <a:pt x="12448" y="16962"/>
                  </a:cubicBezTo>
                  <a:cubicBezTo>
                    <a:pt x="12448" y="16962"/>
                    <a:pt x="12433" y="17681"/>
                    <a:pt x="12236" y="18926"/>
                  </a:cubicBezTo>
                  <a:cubicBezTo>
                    <a:pt x="11951" y="20664"/>
                    <a:pt x="11516" y="22377"/>
                    <a:pt x="10937" y="24042"/>
                  </a:cubicBezTo>
                  <a:cubicBezTo>
                    <a:pt x="10503" y="25307"/>
                    <a:pt x="10001" y="26658"/>
                    <a:pt x="9518" y="27933"/>
                  </a:cubicBezTo>
                  <a:cubicBezTo>
                    <a:pt x="9036" y="29202"/>
                    <a:pt x="8567" y="30394"/>
                    <a:pt x="8191" y="31340"/>
                  </a:cubicBezTo>
                  <a:cubicBezTo>
                    <a:pt x="7742" y="32465"/>
                    <a:pt x="8331" y="33734"/>
                    <a:pt x="9480" y="34120"/>
                  </a:cubicBezTo>
                  <a:cubicBezTo>
                    <a:pt x="9702" y="34195"/>
                    <a:pt x="9929" y="34231"/>
                    <a:pt x="10153" y="34231"/>
                  </a:cubicBezTo>
                  <a:cubicBezTo>
                    <a:pt x="10976" y="34231"/>
                    <a:pt x="11753" y="33745"/>
                    <a:pt x="12091" y="32947"/>
                  </a:cubicBezTo>
                  <a:cubicBezTo>
                    <a:pt x="13616" y="29337"/>
                    <a:pt x="14977" y="25172"/>
                    <a:pt x="15957" y="21904"/>
                  </a:cubicBezTo>
                  <a:cubicBezTo>
                    <a:pt x="16937" y="18641"/>
                    <a:pt x="17535" y="16276"/>
                    <a:pt x="17535" y="16276"/>
                  </a:cubicBezTo>
                  <a:cubicBezTo>
                    <a:pt x="17535" y="16276"/>
                    <a:pt x="18476" y="12956"/>
                    <a:pt x="18645" y="9317"/>
                  </a:cubicBezTo>
                  <a:cubicBezTo>
                    <a:pt x="18819" y="5677"/>
                    <a:pt x="18216" y="1724"/>
                    <a:pt x="15122" y="460"/>
                  </a:cubicBezTo>
                  <a:cubicBezTo>
                    <a:pt x="14301" y="124"/>
                    <a:pt x="13133" y="0"/>
                    <a:pt x="11861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5;p64">
              <a:extLst>
                <a:ext uri="{FF2B5EF4-FFF2-40B4-BE49-F238E27FC236}">
                  <a16:creationId xmlns:a16="http://schemas.microsoft.com/office/drawing/2014/main" id="{7CF42F80-AB0C-493C-A79C-AF3D2B2E79F7}"/>
                </a:ext>
              </a:extLst>
            </p:cNvPr>
            <p:cNvSpPr/>
            <p:nvPr/>
          </p:nvSpPr>
          <p:spPr>
            <a:xfrm>
              <a:off x="7366650" y="4535013"/>
              <a:ext cx="434525" cy="200175"/>
            </a:xfrm>
            <a:custGeom>
              <a:avLst/>
              <a:gdLst/>
              <a:ahLst/>
              <a:cxnLst/>
              <a:rect l="l" t="t" r="r" b="b"/>
              <a:pathLst>
                <a:path w="17381" h="8007" extrusionOk="0">
                  <a:moveTo>
                    <a:pt x="11684" y="1"/>
                  </a:moveTo>
                  <a:cubicBezTo>
                    <a:pt x="11316" y="1"/>
                    <a:pt x="10943" y="50"/>
                    <a:pt x="10575" y="154"/>
                  </a:cubicBezTo>
                  <a:lnTo>
                    <a:pt x="0" y="3136"/>
                  </a:lnTo>
                  <a:cubicBezTo>
                    <a:pt x="831" y="4734"/>
                    <a:pt x="1786" y="6298"/>
                    <a:pt x="2525" y="7963"/>
                  </a:cubicBezTo>
                  <a:lnTo>
                    <a:pt x="11637" y="5028"/>
                  </a:lnTo>
                  <a:lnTo>
                    <a:pt x="13761" y="8006"/>
                  </a:lnTo>
                  <a:cubicBezTo>
                    <a:pt x="14847" y="7003"/>
                    <a:pt x="16087" y="6259"/>
                    <a:pt x="17381" y="5603"/>
                  </a:cubicBezTo>
                  <a:lnTo>
                    <a:pt x="15185" y="1973"/>
                  </a:lnTo>
                  <a:cubicBezTo>
                    <a:pt x="14431" y="726"/>
                    <a:pt x="13090" y="1"/>
                    <a:pt x="11684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6;p64">
              <a:extLst>
                <a:ext uri="{FF2B5EF4-FFF2-40B4-BE49-F238E27FC236}">
                  <a16:creationId xmlns:a16="http://schemas.microsoft.com/office/drawing/2014/main" id="{B1970EC0-C124-4CEA-A4CB-06F23030FFE7}"/>
                </a:ext>
              </a:extLst>
            </p:cNvPr>
            <p:cNvSpPr/>
            <p:nvPr/>
          </p:nvSpPr>
          <p:spPr>
            <a:xfrm>
              <a:off x="7710650" y="4675063"/>
              <a:ext cx="154975" cy="160225"/>
            </a:xfrm>
            <a:custGeom>
              <a:avLst/>
              <a:gdLst/>
              <a:ahLst/>
              <a:cxnLst/>
              <a:rect l="l" t="t" r="r" b="b"/>
              <a:pathLst>
                <a:path w="6199" h="6409" extrusionOk="0">
                  <a:moveTo>
                    <a:pt x="3621" y="1"/>
                  </a:moveTo>
                  <a:cubicBezTo>
                    <a:pt x="2327" y="652"/>
                    <a:pt x="1087" y="1401"/>
                    <a:pt x="1" y="2404"/>
                  </a:cubicBezTo>
                  <a:lnTo>
                    <a:pt x="2274" y="5595"/>
                  </a:lnTo>
                  <a:cubicBezTo>
                    <a:pt x="2651" y="6125"/>
                    <a:pt x="3246" y="6409"/>
                    <a:pt x="3851" y="6409"/>
                  </a:cubicBezTo>
                  <a:cubicBezTo>
                    <a:pt x="4215" y="6409"/>
                    <a:pt x="4583" y="6306"/>
                    <a:pt x="4910" y="6092"/>
                  </a:cubicBezTo>
                  <a:lnTo>
                    <a:pt x="5059" y="6000"/>
                  </a:lnTo>
                  <a:cubicBezTo>
                    <a:pt x="5933" y="5426"/>
                    <a:pt x="6198" y="4263"/>
                    <a:pt x="5658" y="3370"/>
                  </a:cubicBezTo>
                  <a:lnTo>
                    <a:pt x="3621" y="1"/>
                  </a:ln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57;p64">
              <a:extLst>
                <a:ext uri="{FF2B5EF4-FFF2-40B4-BE49-F238E27FC236}">
                  <a16:creationId xmlns:a16="http://schemas.microsoft.com/office/drawing/2014/main" id="{8CB3BCA8-CCA9-4330-AC09-2B69D5A8ECEA}"/>
                </a:ext>
              </a:extLst>
            </p:cNvPr>
            <p:cNvSpPr/>
            <p:nvPr/>
          </p:nvSpPr>
          <p:spPr>
            <a:xfrm>
              <a:off x="6899325" y="4535013"/>
              <a:ext cx="434525" cy="200175"/>
            </a:xfrm>
            <a:custGeom>
              <a:avLst/>
              <a:gdLst/>
              <a:ahLst/>
              <a:cxnLst/>
              <a:rect l="l" t="t" r="r" b="b"/>
              <a:pathLst>
                <a:path w="17381" h="8007" extrusionOk="0">
                  <a:moveTo>
                    <a:pt x="5697" y="1"/>
                  </a:moveTo>
                  <a:cubicBezTo>
                    <a:pt x="4291" y="1"/>
                    <a:pt x="2950" y="726"/>
                    <a:pt x="2196" y="1973"/>
                  </a:cubicBezTo>
                  <a:lnTo>
                    <a:pt x="0" y="5603"/>
                  </a:lnTo>
                  <a:cubicBezTo>
                    <a:pt x="1294" y="6259"/>
                    <a:pt x="2534" y="7003"/>
                    <a:pt x="3620" y="8006"/>
                  </a:cubicBezTo>
                  <a:lnTo>
                    <a:pt x="5744" y="5028"/>
                  </a:lnTo>
                  <a:lnTo>
                    <a:pt x="14856" y="7963"/>
                  </a:lnTo>
                  <a:cubicBezTo>
                    <a:pt x="15600" y="6298"/>
                    <a:pt x="16550" y="4734"/>
                    <a:pt x="17381" y="3136"/>
                  </a:cubicBezTo>
                  <a:lnTo>
                    <a:pt x="6806" y="154"/>
                  </a:lnTo>
                  <a:cubicBezTo>
                    <a:pt x="6438" y="50"/>
                    <a:pt x="6066" y="1"/>
                    <a:pt x="5697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8;p64">
              <a:extLst>
                <a:ext uri="{FF2B5EF4-FFF2-40B4-BE49-F238E27FC236}">
                  <a16:creationId xmlns:a16="http://schemas.microsoft.com/office/drawing/2014/main" id="{684A12A8-0A7B-486E-8A18-94F5A15AF34A}"/>
                </a:ext>
              </a:extLst>
            </p:cNvPr>
            <p:cNvSpPr/>
            <p:nvPr/>
          </p:nvSpPr>
          <p:spPr>
            <a:xfrm>
              <a:off x="6834875" y="4675063"/>
              <a:ext cx="154975" cy="160200"/>
            </a:xfrm>
            <a:custGeom>
              <a:avLst/>
              <a:gdLst/>
              <a:ahLst/>
              <a:cxnLst/>
              <a:rect l="l" t="t" r="r" b="b"/>
              <a:pathLst>
                <a:path w="6199" h="6408" extrusionOk="0">
                  <a:moveTo>
                    <a:pt x="2578" y="1"/>
                  </a:moveTo>
                  <a:lnTo>
                    <a:pt x="541" y="3370"/>
                  </a:lnTo>
                  <a:cubicBezTo>
                    <a:pt x="1" y="4263"/>
                    <a:pt x="266" y="5426"/>
                    <a:pt x="1140" y="6000"/>
                  </a:cubicBezTo>
                  <a:lnTo>
                    <a:pt x="1290" y="6092"/>
                  </a:lnTo>
                  <a:cubicBezTo>
                    <a:pt x="1615" y="6305"/>
                    <a:pt x="1982" y="6408"/>
                    <a:pt x="2345" y="6408"/>
                  </a:cubicBezTo>
                  <a:cubicBezTo>
                    <a:pt x="2952" y="6408"/>
                    <a:pt x="3548" y="6123"/>
                    <a:pt x="3925" y="5595"/>
                  </a:cubicBezTo>
                  <a:lnTo>
                    <a:pt x="6198" y="2404"/>
                  </a:lnTo>
                  <a:cubicBezTo>
                    <a:pt x="5112" y="1401"/>
                    <a:pt x="3872" y="652"/>
                    <a:pt x="2578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9;p64">
              <a:extLst>
                <a:ext uri="{FF2B5EF4-FFF2-40B4-BE49-F238E27FC236}">
                  <a16:creationId xmlns:a16="http://schemas.microsoft.com/office/drawing/2014/main" id="{AB437AF8-B089-473B-91EC-458098FDBD7D}"/>
                </a:ext>
              </a:extLst>
            </p:cNvPr>
            <p:cNvSpPr/>
            <p:nvPr/>
          </p:nvSpPr>
          <p:spPr>
            <a:xfrm>
              <a:off x="7279650" y="4615463"/>
              <a:ext cx="134200" cy="103950"/>
            </a:xfrm>
            <a:custGeom>
              <a:avLst/>
              <a:gdLst/>
              <a:ahLst/>
              <a:cxnLst/>
              <a:rect l="l" t="t" r="r" b="b"/>
              <a:pathLst>
                <a:path w="5368" h="4158" extrusionOk="0">
                  <a:moveTo>
                    <a:pt x="1" y="0"/>
                  </a:moveTo>
                  <a:lnTo>
                    <a:pt x="1661" y="3495"/>
                  </a:lnTo>
                  <a:cubicBezTo>
                    <a:pt x="1871" y="3937"/>
                    <a:pt x="2290" y="4157"/>
                    <a:pt x="2708" y="4157"/>
                  </a:cubicBezTo>
                  <a:cubicBezTo>
                    <a:pt x="3127" y="4157"/>
                    <a:pt x="3546" y="3937"/>
                    <a:pt x="3756" y="3495"/>
                  </a:cubicBezTo>
                  <a:lnTo>
                    <a:pt x="5368" y="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0;p64">
              <a:extLst>
                <a:ext uri="{FF2B5EF4-FFF2-40B4-BE49-F238E27FC236}">
                  <a16:creationId xmlns:a16="http://schemas.microsoft.com/office/drawing/2014/main" id="{B8BE4127-6066-498C-BF68-FF696783E191}"/>
                </a:ext>
              </a:extLst>
            </p:cNvPr>
            <p:cNvSpPr/>
            <p:nvPr/>
          </p:nvSpPr>
          <p:spPr>
            <a:xfrm>
              <a:off x="7381375" y="5106313"/>
              <a:ext cx="90200" cy="157425"/>
            </a:xfrm>
            <a:custGeom>
              <a:avLst/>
              <a:gdLst/>
              <a:ahLst/>
              <a:cxnLst/>
              <a:rect l="l" t="t" r="r" b="b"/>
              <a:pathLst>
                <a:path w="3608" h="6297" extrusionOk="0">
                  <a:moveTo>
                    <a:pt x="1318" y="1"/>
                  </a:moveTo>
                  <a:cubicBezTo>
                    <a:pt x="1284" y="1"/>
                    <a:pt x="1250" y="17"/>
                    <a:pt x="1231" y="54"/>
                  </a:cubicBezTo>
                  <a:cubicBezTo>
                    <a:pt x="0" y="2240"/>
                    <a:pt x="990" y="3708"/>
                    <a:pt x="1429" y="4427"/>
                  </a:cubicBezTo>
                  <a:cubicBezTo>
                    <a:pt x="1892" y="5180"/>
                    <a:pt x="1463" y="6266"/>
                    <a:pt x="1463" y="6266"/>
                  </a:cubicBezTo>
                  <a:cubicBezTo>
                    <a:pt x="1463" y="6266"/>
                    <a:pt x="1639" y="6297"/>
                    <a:pt x="1888" y="6297"/>
                  </a:cubicBezTo>
                  <a:cubicBezTo>
                    <a:pt x="2515" y="6297"/>
                    <a:pt x="3608" y="6101"/>
                    <a:pt x="3529" y="4726"/>
                  </a:cubicBezTo>
                  <a:cubicBezTo>
                    <a:pt x="3413" y="2805"/>
                    <a:pt x="2993" y="3428"/>
                    <a:pt x="2081" y="2506"/>
                  </a:cubicBezTo>
                  <a:cubicBezTo>
                    <a:pt x="1497" y="1912"/>
                    <a:pt x="1419" y="710"/>
                    <a:pt x="1419" y="102"/>
                  </a:cubicBezTo>
                  <a:cubicBezTo>
                    <a:pt x="1419" y="38"/>
                    <a:pt x="1369" y="1"/>
                    <a:pt x="1318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1;p64">
              <a:extLst>
                <a:ext uri="{FF2B5EF4-FFF2-40B4-BE49-F238E27FC236}">
                  <a16:creationId xmlns:a16="http://schemas.microsoft.com/office/drawing/2014/main" id="{B02B14DC-C22E-4CBD-B123-328E34D5E184}"/>
                </a:ext>
              </a:extLst>
            </p:cNvPr>
            <p:cNvSpPr/>
            <p:nvPr/>
          </p:nvSpPr>
          <p:spPr>
            <a:xfrm>
              <a:off x="7148000" y="4959488"/>
              <a:ext cx="65575" cy="113350"/>
            </a:xfrm>
            <a:custGeom>
              <a:avLst/>
              <a:gdLst/>
              <a:ahLst/>
              <a:cxnLst/>
              <a:rect l="l" t="t" r="r" b="b"/>
              <a:pathLst>
                <a:path w="2623" h="4534" extrusionOk="0">
                  <a:moveTo>
                    <a:pt x="954" y="0"/>
                  </a:moveTo>
                  <a:cubicBezTo>
                    <a:pt x="931" y="0"/>
                    <a:pt x="907" y="12"/>
                    <a:pt x="894" y="39"/>
                  </a:cubicBezTo>
                  <a:cubicBezTo>
                    <a:pt x="1" y="1631"/>
                    <a:pt x="720" y="2698"/>
                    <a:pt x="1038" y="3219"/>
                  </a:cubicBezTo>
                  <a:cubicBezTo>
                    <a:pt x="1376" y="3765"/>
                    <a:pt x="1038" y="4498"/>
                    <a:pt x="1038" y="4498"/>
                  </a:cubicBezTo>
                  <a:cubicBezTo>
                    <a:pt x="1038" y="4498"/>
                    <a:pt x="1207" y="4533"/>
                    <a:pt x="1432" y="4533"/>
                  </a:cubicBezTo>
                  <a:cubicBezTo>
                    <a:pt x="1903" y="4533"/>
                    <a:pt x="2622" y="4381"/>
                    <a:pt x="2564" y="3437"/>
                  </a:cubicBezTo>
                  <a:cubicBezTo>
                    <a:pt x="2477" y="2042"/>
                    <a:pt x="2178" y="2495"/>
                    <a:pt x="1511" y="1824"/>
                  </a:cubicBezTo>
                  <a:cubicBezTo>
                    <a:pt x="1087" y="1390"/>
                    <a:pt x="1029" y="516"/>
                    <a:pt x="1029" y="72"/>
                  </a:cubicBezTo>
                  <a:cubicBezTo>
                    <a:pt x="1029" y="28"/>
                    <a:pt x="991" y="0"/>
                    <a:pt x="954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2;p64">
              <a:extLst>
                <a:ext uri="{FF2B5EF4-FFF2-40B4-BE49-F238E27FC236}">
                  <a16:creationId xmlns:a16="http://schemas.microsoft.com/office/drawing/2014/main" id="{046C35B2-5F58-4112-9DCB-8D4979725214}"/>
                </a:ext>
              </a:extLst>
            </p:cNvPr>
            <p:cNvSpPr/>
            <p:nvPr/>
          </p:nvSpPr>
          <p:spPr>
            <a:xfrm>
              <a:off x="7126900" y="4704038"/>
              <a:ext cx="120550" cy="127950"/>
            </a:xfrm>
            <a:custGeom>
              <a:avLst/>
              <a:gdLst/>
              <a:ahLst/>
              <a:cxnLst/>
              <a:rect l="l" t="t" r="r" b="b"/>
              <a:pathLst>
                <a:path w="4822" h="5118" extrusionOk="0">
                  <a:moveTo>
                    <a:pt x="2114" y="0"/>
                  </a:moveTo>
                  <a:cubicBezTo>
                    <a:pt x="2114" y="0"/>
                    <a:pt x="0" y="492"/>
                    <a:pt x="874" y="2119"/>
                  </a:cubicBezTo>
                  <a:cubicBezTo>
                    <a:pt x="1747" y="3750"/>
                    <a:pt x="1863" y="3036"/>
                    <a:pt x="3031" y="3475"/>
                  </a:cubicBezTo>
                  <a:cubicBezTo>
                    <a:pt x="3663" y="3717"/>
                    <a:pt x="4156" y="4474"/>
                    <a:pt x="4441" y="5025"/>
                  </a:cubicBezTo>
                  <a:cubicBezTo>
                    <a:pt x="4476" y="5089"/>
                    <a:pt x="4536" y="5118"/>
                    <a:pt x="4597" y="5118"/>
                  </a:cubicBezTo>
                  <a:cubicBezTo>
                    <a:pt x="4687" y="5118"/>
                    <a:pt x="4776" y="5054"/>
                    <a:pt x="4778" y="4947"/>
                  </a:cubicBezTo>
                  <a:cubicBezTo>
                    <a:pt x="4822" y="2785"/>
                    <a:pt x="3466" y="1965"/>
                    <a:pt x="2824" y="1540"/>
                  </a:cubicBezTo>
                  <a:cubicBezTo>
                    <a:pt x="2114" y="1067"/>
                    <a:pt x="2114" y="0"/>
                    <a:pt x="2114" y="0"/>
                  </a:cubicBezTo>
                  <a:close/>
                </a:path>
              </a:pathLst>
            </a:custGeom>
            <a:solidFill>
              <a:srgbClr val="FFD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3;p64">
              <a:extLst>
                <a:ext uri="{FF2B5EF4-FFF2-40B4-BE49-F238E27FC236}">
                  <a16:creationId xmlns:a16="http://schemas.microsoft.com/office/drawing/2014/main" id="{D8D2B2FC-F05D-4239-BA19-B6BDDBCA845C}"/>
                </a:ext>
              </a:extLst>
            </p:cNvPr>
            <p:cNvSpPr/>
            <p:nvPr/>
          </p:nvSpPr>
          <p:spPr>
            <a:xfrm>
              <a:off x="7461975" y="4704638"/>
              <a:ext cx="86050" cy="194600"/>
            </a:xfrm>
            <a:custGeom>
              <a:avLst/>
              <a:gdLst/>
              <a:ahLst/>
              <a:cxnLst/>
              <a:rect l="l" t="t" r="r" b="b"/>
              <a:pathLst>
                <a:path w="3442" h="7784" extrusionOk="0">
                  <a:moveTo>
                    <a:pt x="2819" y="6883"/>
                  </a:moveTo>
                  <a:lnTo>
                    <a:pt x="2819" y="6883"/>
                  </a:lnTo>
                  <a:cubicBezTo>
                    <a:pt x="2819" y="6883"/>
                    <a:pt x="2819" y="6883"/>
                    <a:pt x="2819" y="6883"/>
                  </a:cubicBezTo>
                  <a:close/>
                  <a:moveTo>
                    <a:pt x="2365" y="0"/>
                  </a:moveTo>
                  <a:cubicBezTo>
                    <a:pt x="2365" y="0"/>
                    <a:pt x="652" y="507"/>
                    <a:pt x="522" y="1622"/>
                  </a:cubicBezTo>
                  <a:cubicBezTo>
                    <a:pt x="515" y="1693"/>
                    <a:pt x="573" y="1746"/>
                    <a:pt x="635" y="1746"/>
                  </a:cubicBezTo>
                  <a:cubicBezTo>
                    <a:pt x="657" y="1746"/>
                    <a:pt x="680" y="1739"/>
                    <a:pt x="700" y="1723"/>
                  </a:cubicBezTo>
                  <a:cubicBezTo>
                    <a:pt x="912" y="1562"/>
                    <a:pt x="1270" y="1333"/>
                    <a:pt x="1602" y="1333"/>
                  </a:cubicBezTo>
                  <a:cubicBezTo>
                    <a:pt x="1807" y="1333"/>
                    <a:pt x="2003" y="1420"/>
                    <a:pt x="2148" y="1665"/>
                  </a:cubicBezTo>
                  <a:cubicBezTo>
                    <a:pt x="2660" y="2525"/>
                    <a:pt x="2148" y="3389"/>
                    <a:pt x="855" y="4726"/>
                  </a:cubicBezTo>
                  <a:cubicBezTo>
                    <a:pt x="0" y="5609"/>
                    <a:pt x="387" y="6922"/>
                    <a:pt x="749" y="7718"/>
                  </a:cubicBezTo>
                  <a:cubicBezTo>
                    <a:pt x="769" y="7763"/>
                    <a:pt x="809" y="7783"/>
                    <a:pt x="849" y="7783"/>
                  </a:cubicBezTo>
                  <a:cubicBezTo>
                    <a:pt x="912" y="7783"/>
                    <a:pt x="975" y="7735"/>
                    <a:pt x="966" y="7655"/>
                  </a:cubicBezTo>
                  <a:cubicBezTo>
                    <a:pt x="903" y="7033"/>
                    <a:pt x="966" y="6212"/>
                    <a:pt x="1719" y="5980"/>
                  </a:cubicBezTo>
                  <a:cubicBezTo>
                    <a:pt x="1883" y="5929"/>
                    <a:pt x="2023" y="5907"/>
                    <a:pt x="2142" y="5907"/>
                  </a:cubicBezTo>
                  <a:cubicBezTo>
                    <a:pt x="2926" y="5907"/>
                    <a:pt x="2821" y="6869"/>
                    <a:pt x="2819" y="6883"/>
                  </a:cubicBezTo>
                  <a:lnTo>
                    <a:pt x="2819" y="6883"/>
                  </a:lnTo>
                  <a:lnTo>
                    <a:pt x="3442" y="1405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4;p64">
              <a:extLst>
                <a:ext uri="{FF2B5EF4-FFF2-40B4-BE49-F238E27FC236}">
                  <a16:creationId xmlns:a16="http://schemas.microsoft.com/office/drawing/2014/main" id="{43BB4036-99FE-45C9-B131-2ED839D94A4A}"/>
                </a:ext>
              </a:extLst>
            </p:cNvPr>
            <p:cNvSpPr/>
            <p:nvPr/>
          </p:nvSpPr>
          <p:spPr>
            <a:xfrm>
              <a:off x="7263475" y="5202588"/>
              <a:ext cx="105125" cy="149675"/>
            </a:xfrm>
            <a:custGeom>
              <a:avLst/>
              <a:gdLst/>
              <a:ahLst/>
              <a:cxnLst/>
              <a:rect l="l" t="t" r="r" b="b"/>
              <a:pathLst>
                <a:path w="4205" h="5987" extrusionOk="0">
                  <a:moveTo>
                    <a:pt x="3900" y="0"/>
                  </a:moveTo>
                  <a:cubicBezTo>
                    <a:pt x="3855" y="0"/>
                    <a:pt x="3809" y="30"/>
                    <a:pt x="3804" y="88"/>
                  </a:cubicBezTo>
                  <a:cubicBezTo>
                    <a:pt x="3746" y="600"/>
                    <a:pt x="3235" y="1599"/>
                    <a:pt x="2588" y="1667"/>
                  </a:cubicBezTo>
                  <a:cubicBezTo>
                    <a:pt x="2540" y="1672"/>
                    <a:pt x="2496" y="1674"/>
                    <a:pt x="2454" y="1674"/>
                  </a:cubicBezTo>
                  <a:cubicBezTo>
                    <a:pt x="1805" y="1674"/>
                    <a:pt x="1762" y="1116"/>
                    <a:pt x="1762" y="1116"/>
                  </a:cubicBezTo>
                  <a:lnTo>
                    <a:pt x="662" y="4659"/>
                  </a:lnTo>
                  <a:lnTo>
                    <a:pt x="1" y="5986"/>
                  </a:lnTo>
                  <a:cubicBezTo>
                    <a:pt x="1" y="5986"/>
                    <a:pt x="2747" y="5895"/>
                    <a:pt x="3056" y="5021"/>
                  </a:cubicBezTo>
                  <a:cubicBezTo>
                    <a:pt x="3076" y="4956"/>
                    <a:pt x="3025" y="4898"/>
                    <a:pt x="2966" y="4898"/>
                  </a:cubicBezTo>
                  <a:cubicBezTo>
                    <a:pt x="2954" y="4898"/>
                    <a:pt x="2942" y="4901"/>
                    <a:pt x="2931" y="4905"/>
                  </a:cubicBezTo>
                  <a:cubicBezTo>
                    <a:pt x="2768" y="4980"/>
                    <a:pt x="2520" y="5074"/>
                    <a:pt x="2289" y="5074"/>
                  </a:cubicBezTo>
                  <a:cubicBezTo>
                    <a:pt x="2059" y="5074"/>
                    <a:pt x="1847" y="4982"/>
                    <a:pt x="1753" y="4688"/>
                  </a:cubicBezTo>
                  <a:cubicBezTo>
                    <a:pt x="1497" y="3906"/>
                    <a:pt x="2067" y="3303"/>
                    <a:pt x="3355" y="2463"/>
                  </a:cubicBezTo>
                  <a:cubicBezTo>
                    <a:pt x="4205" y="1908"/>
                    <a:pt x="4137" y="783"/>
                    <a:pt x="3992" y="79"/>
                  </a:cubicBezTo>
                  <a:cubicBezTo>
                    <a:pt x="3983" y="26"/>
                    <a:pt x="3942" y="0"/>
                    <a:pt x="3900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5;p64">
              <a:extLst>
                <a:ext uri="{FF2B5EF4-FFF2-40B4-BE49-F238E27FC236}">
                  <a16:creationId xmlns:a16="http://schemas.microsoft.com/office/drawing/2014/main" id="{65EFFF3C-E6BC-4FA8-8883-2D840B59B874}"/>
                </a:ext>
              </a:extLst>
            </p:cNvPr>
            <p:cNvSpPr/>
            <p:nvPr/>
          </p:nvSpPr>
          <p:spPr>
            <a:xfrm>
              <a:off x="7263575" y="4729688"/>
              <a:ext cx="167650" cy="90575"/>
            </a:xfrm>
            <a:custGeom>
              <a:avLst/>
              <a:gdLst/>
              <a:ahLst/>
              <a:cxnLst/>
              <a:rect l="l" t="t" r="r" b="b"/>
              <a:pathLst>
                <a:path w="6706" h="3623" extrusionOk="0">
                  <a:moveTo>
                    <a:pt x="106" y="1"/>
                  </a:moveTo>
                  <a:cubicBezTo>
                    <a:pt x="41" y="1"/>
                    <a:pt x="1" y="91"/>
                    <a:pt x="60" y="137"/>
                  </a:cubicBezTo>
                  <a:lnTo>
                    <a:pt x="1710" y="1358"/>
                  </a:lnTo>
                  <a:lnTo>
                    <a:pt x="2762" y="3516"/>
                  </a:lnTo>
                  <a:cubicBezTo>
                    <a:pt x="2796" y="3586"/>
                    <a:pt x="2864" y="3623"/>
                    <a:pt x="2931" y="3623"/>
                  </a:cubicBezTo>
                  <a:cubicBezTo>
                    <a:pt x="2989" y="3623"/>
                    <a:pt x="3048" y="3596"/>
                    <a:pt x="3086" y="3540"/>
                  </a:cubicBezTo>
                  <a:lnTo>
                    <a:pt x="4244" y="1798"/>
                  </a:lnTo>
                  <a:lnTo>
                    <a:pt x="6633" y="601"/>
                  </a:lnTo>
                  <a:cubicBezTo>
                    <a:pt x="6706" y="560"/>
                    <a:pt x="6672" y="455"/>
                    <a:pt x="6595" y="455"/>
                  </a:cubicBezTo>
                  <a:cubicBezTo>
                    <a:pt x="6590" y="455"/>
                    <a:pt x="6585" y="455"/>
                    <a:pt x="6580" y="456"/>
                  </a:cubicBezTo>
                  <a:lnTo>
                    <a:pt x="4341" y="958"/>
                  </a:lnTo>
                  <a:cubicBezTo>
                    <a:pt x="4114" y="1011"/>
                    <a:pt x="3916" y="1146"/>
                    <a:pt x="3790" y="1334"/>
                  </a:cubicBezTo>
                  <a:lnTo>
                    <a:pt x="3057" y="2411"/>
                  </a:lnTo>
                  <a:lnTo>
                    <a:pt x="2410" y="1204"/>
                  </a:lnTo>
                  <a:cubicBezTo>
                    <a:pt x="2314" y="1021"/>
                    <a:pt x="2159" y="876"/>
                    <a:pt x="1971" y="794"/>
                  </a:cubicBezTo>
                  <a:lnTo>
                    <a:pt x="137" y="7"/>
                  </a:lnTo>
                  <a:cubicBezTo>
                    <a:pt x="126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6;p64">
              <a:extLst>
                <a:ext uri="{FF2B5EF4-FFF2-40B4-BE49-F238E27FC236}">
                  <a16:creationId xmlns:a16="http://schemas.microsoft.com/office/drawing/2014/main" id="{16EF8A61-4715-47C4-82F7-FA06ED0D9B4B}"/>
                </a:ext>
              </a:extLst>
            </p:cNvPr>
            <p:cNvSpPr/>
            <p:nvPr/>
          </p:nvSpPr>
          <p:spPr>
            <a:xfrm>
              <a:off x="7141375" y="4289963"/>
              <a:ext cx="408950" cy="397275"/>
            </a:xfrm>
            <a:custGeom>
              <a:avLst/>
              <a:gdLst/>
              <a:ahLst/>
              <a:cxnLst/>
              <a:rect l="l" t="t" r="r" b="b"/>
              <a:pathLst>
                <a:path w="16358" h="15891" extrusionOk="0">
                  <a:moveTo>
                    <a:pt x="8185" y="0"/>
                  </a:moveTo>
                  <a:cubicBezTo>
                    <a:pt x="8035" y="0"/>
                    <a:pt x="7884" y="4"/>
                    <a:pt x="7732" y="13"/>
                  </a:cubicBezTo>
                  <a:cubicBezTo>
                    <a:pt x="3350" y="259"/>
                    <a:pt x="0" y="4009"/>
                    <a:pt x="246" y="8392"/>
                  </a:cubicBezTo>
                  <a:cubicBezTo>
                    <a:pt x="484" y="12622"/>
                    <a:pt x="3987" y="15891"/>
                    <a:pt x="8172" y="15891"/>
                  </a:cubicBezTo>
                  <a:cubicBezTo>
                    <a:pt x="8322" y="15891"/>
                    <a:pt x="8473" y="15886"/>
                    <a:pt x="8625" y="15878"/>
                  </a:cubicBezTo>
                  <a:cubicBezTo>
                    <a:pt x="13003" y="15632"/>
                    <a:pt x="16357" y="11881"/>
                    <a:pt x="16111" y="7499"/>
                  </a:cubicBezTo>
                  <a:cubicBezTo>
                    <a:pt x="15874" y="3273"/>
                    <a:pt x="12370" y="0"/>
                    <a:pt x="8185" y="0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7;p64">
              <a:extLst>
                <a:ext uri="{FF2B5EF4-FFF2-40B4-BE49-F238E27FC236}">
                  <a16:creationId xmlns:a16="http://schemas.microsoft.com/office/drawing/2014/main" id="{07B2CADF-7674-418B-912D-40737D775550}"/>
                </a:ext>
              </a:extLst>
            </p:cNvPr>
            <p:cNvSpPr/>
            <p:nvPr/>
          </p:nvSpPr>
          <p:spPr>
            <a:xfrm>
              <a:off x="7180225" y="4512863"/>
              <a:ext cx="327150" cy="135775"/>
            </a:xfrm>
            <a:custGeom>
              <a:avLst/>
              <a:gdLst/>
              <a:ahLst/>
              <a:cxnLst/>
              <a:rect l="l" t="t" r="r" b="b"/>
              <a:pathLst>
                <a:path w="13086" h="5431" extrusionOk="0">
                  <a:moveTo>
                    <a:pt x="1062" y="1"/>
                  </a:moveTo>
                  <a:cubicBezTo>
                    <a:pt x="670" y="1"/>
                    <a:pt x="307" y="224"/>
                    <a:pt x="131" y="576"/>
                  </a:cubicBezTo>
                  <a:cubicBezTo>
                    <a:pt x="34" y="784"/>
                    <a:pt x="0" y="1015"/>
                    <a:pt x="39" y="1247"/>
                  </a:cubicBezTo>
                  <a:cubicBezTo>
                    <a:pt x="319" y="3482"/>
                    <a:pt x="2177" y="5181"/>
                    <a:pt x="4431" y="5273"/>
                  </a:cubicBezTo>
                  <a:cubicBezTo>
                    <a:pt x="4434" y="5273"/>
                    <a:pt x="4437" y="5273"/>
                    <a:pt x="4440" y="5273"/>
                  </a:cubicBezTo>
                  <a:cubicBezTo>
                    <a:pt x="4537" y="5273"/>
                    <a:pt x="4828" y="5202"/>
                    <a:pt x="5155" y="5123"/>
                  </a:cubicBezTo>
                  <a:cubicBezTo>
                    <a:pt x="5507" y="5033"/>
                    <a:pt x="5867" y="4989"/>
                    <a:pt x="6226" y="4989"/>
                  </a:cubicBezTo>
                  <a:cubicBezTo>
                    <a:pt x="6698" y="4989"/>
                    <a:pt x="7169" y="5066"/>
                    <a:pt x="7622" y="5219"/>
                  </a:cubicBezTo>
                  <a:cubicBezTo>
                    <a:pt x="7955" y="5330"/>
                    <a:pt x="8249" y="5422"/>
                    <a:pt x="8336" y="5427"/>
                  </a:cubicBezTo>
                  <a:cubicBezTo>
                    <a:pt x="8396" y="5429"/>
                    <a:pt x="8456" y="5430"/>
                    <a:pt x="8516" y="5430"/>
                  </a:cubicBezTo>
                  <a:cubicBezTo>
                    <a:pt x="10695" y="5430"/>
                    <a:pt x="12586" y="3901"/>
                    <a:pt x="13032" y="1754"/>
                  </a:cubicBezTo>
                  <a:cubicBezTo>
                    <a:pt x="13085" y="1527"/>
                    <a:pt x="13071" y="1295"/>
                    <a:pt x="12994" y="1078"/>
                  </a:cubicBezTo>
                  <a:cubicBezTo>
                    <a:pt x="12834" y="697"/>
                    <a:pt x="12472" y="446"/>
                    <a:pt x="12062" y="427"/>
                  </a:cubicBezTo>
                  <a:cubicBezTo>
                    <a:pt x="12048" y="426"/>
                    <a:pt x="12034" y="426"/>
                    <a:pt x="12020" y="426"/>
                  </a:cubicBezTo>
                  <a:cubicBezTo>
                    <a:pt x="11812" y="426"/>
                    <a:pt x="11606" y="492"/>
                    <a:pt x="11435" y="610"/>
                  </a:cubicBezTo>
                  <a:lnTo>
                    <a:pt x="10078" y="1532"/>
                  </a:lnTo>
                  <a:cubicBezTo>
                    <a:pt x="9084" y="2208"/>
                    <a:pt x="7916" y="2564"/>
                    <a:pt x="6720" y="2564"/>
                  </a:cubicBezTo>
                  <a:cubicBezTo>
                    <a:pt x="6644" y="2564"/>
                    <a:pt x="6568" y="2563"/>
                    <a:pt x="6492" y="2560"/>
                  </a:cubicBezTo>
                  <a:cubicBezTo>
                    <a:pt x="5218" y="2507"/>
                    <a:pt x="3997" y="2053"/>
                    <a:pt x="3003" y="1257"/>
                  </a:cubicBezTo>
                  <a:lnTo>
                    <a:pt x="1719" y="229"/>
                  </a:lnTo>
                  <a:cubicBezTo>
                    <a:pt x="1545" y="89"/>
                    <a:pt x="1333" y="7"/>
                    <a:pt x="1111" y="2"/>
                  </a:cubicBezTo>
                  <a:cubicBezTo>
                    <a:pt x="1094" y="1"/>
                    <a:pt x="1078" y="1"/>
                    <a:pt x="1062" y="1"/>
                  </a:cubicBezTo>
                  <a:close/>
                </a:path>
              </a:pathLst>
            </a:custGeom>
            <a:solidFill>
              <a:srgbClr val="25E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68;p64">
              <a:extLst>
                <a:ext uri="{FF2B5EF4-FFF2-40B4-BE49-F238E27FC236}">
                  <a16:creationId xmlns:a16="http://schemas.microsoft.com/office/drawing/2014/main" id="{7C3E88AB-CC4D-4F33-9E72-72040862A680}"/>
                </a:ext>
              </a:extLst>
            </p:cNvPr>
            <p:cNvSpPr/>
            <p:nvPr/>
          </p:nvSpPr>
          <p:spPr>
            <a:xfrm>
              <a:off x="7369900" y="4544813"/>
              <a:ext cx="116175" cy="82525"/>
            </a:xfrm>
            <a:custGeom>
              <a:avLst/>
              <a:gdLst/>
              <a:ahLst/>
              <a:cxnLst/>
              <a:rect l="l" t="t" r="r" b="b"/>
              <a:pathLst>
                <a:path w="4647" h="3301" extrusionOk="0">
                  <a:moveTo>
                    <a:pt x="4430" y="0"/>
                  </a:moveTo>
                  <a:cubicBezTo>
                    <a:pt x="4395" y="0"/>
                    <a:pt x="4359" y="10"/>
                    <a:pt x="4325" y="32"/>
                  </a:cubicBezTo>
                  <a:lnTo>
                    <a:pt x="141" y="2880"/>
                  </a:lnTo>
                  <a:cubicBezTo>
                    <a:pt x="1" y="2976"/>
                    <a:pt x="44" y="3198"/>
                    <a:pt x="213" y="3232"/>
                  </a:cubicBezTo>
                  <a:cubicBezTo>
                    <a:pt x="454" y="3278"/>
                    <a:pt x="694" y="3301"/>
                    <a:pt x="931" y="3301"/>
                  </a:cubicBezTo>
                  <a:cubicBezTo>
                    <a:pt x="2704" y="3301"/>
                    <a:pt x="4288" y="2040"/>
                    <a:pt x="4625" y="230"/>
                  </a:cubicBezTo>
                  <a:cubicBezTo>
                    <a:pt x="4647" y="101"/>
                    <a:pt x="4543" y="0"/>
                    <a:pt x="4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69;p64">
              <a:extLst>
                <a:ext uri="{FF2B5EF4-FFF2-40B4-BE49-F238E27FC236}">
                  <a16:creationId xmlns:a16="http://schemas.microsoft.com/office/drawing/2014/main" id="{A6893ECA-B511-47ED-A3C2-ACCB00E512F4}"/>
                </a:ext>
              </a:extLst>
            </p:cNvPr>
            <p:cNvSpPr/>
            <p:nvPr/>
          </p:nvSpPr>
          <p:spPr>
            <a:xfrm>
              <a:off x="7201675" y="4534038"/>
              <a:ext cx="110225" cy="89525"/>
            </a:xfrm>
            <a:custGeom>
              <a:avLst/>
              <a:gdLst/>
              <a:ahLst/>
              <a:cxnLst/>
              <a:rect l="l" t="t" r="r" b="b"/>
              <a:pathLst>
                <a:path w="4409" h="3581" extrusionOk="0">
                  <a:moveTo>
                    <a:pt x="209" y="1"/>
                  </a:moveTo>
                  <a:cubicBezTo>
                    <a:pt x="102" y="1"/>
                    <a:pt x="1" y="91"/>
                    <a:pt x="11" y="217"/>
                  </a:cubicBezTo>
                  <a:cubicBezTo>
                    <a:pt x="218" y="2150"/>
                    <a:pt x="1853" y="3580"/>
                    <a:pt x="3753" y="3580"/>
                  </a:cubicBezTo>
                  <a:cubicBezTo>
                    <a:pt x="3893" y="3580"/>
                    <a:pt x="4034" y="3573"/>
                    <a:pt x="4177" y="3557"/>
                  </a:cubicBezTo>
                  <a:cubicBezTo>
                    <a:pt x="4345" y="3533"/>
                    <a:pt x="4408" y="3315"/>
                    <a:pt x="4273" y="3209"/>
                  </a:cubicBezTo>
                  <a:lnTo>
                    <a:pt x="330" y="43"/>
                  </a:lnTo>
                  <a:cubicBezTo>
                    <a:pt x="293" y="14"/>
                    <a:pt x="250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0;p64">
              <a:extLst>
                <a:ext uri="{FF2B5EF4-FFF2-40B4-BE49-F238E27FC236}">
                  <a16:creationId xmlns:a16="http://schemas.microsoft.com/office/drawing/2014/main" id="{BCC8C6F8-EABF-420A-9A51-49B617C5FFD3}"/>
                </a:ext>
              </a:extLst>
            </p:cNvPr>
            <p:cNvSpPr/>
            <p:nvPr/>
          </p:nvSpPr>
          <p:spPr>
            <a:xfrm>
              <a:off x="7124600" y="4287413"/>
              <a:ext cx="459925" cy="253825"/>
            </a:xfrm>
            <a:custGeom>
              <a:avLst/>
              <a:gdLst/>
              <a:ahLst/>
              <a:cxnLst/>
              <a:rect l="l" t="t" r="r" b="b"/>
              <a:pathLst>
                <a:path w="18397" h="10153" extrusionOk="0">
                  <a:moveTo>
                    <a:pt x="8689" y="0"/>
                  </a:moveTo>
                  <a:cubicBezTo>
                    <a:pt x="8486" y="0"/>
                    <a:pt x="8278" y="5"/>
                    <a:pt x="8066" y="14"/>
                  </a:cubicBezTo>
                  <a:cubicBezTo>
                    <a:pt x="0" y="347"/>
                    <a:pt x="908" y="9271"/>
                    <a:pt x="908" y="9271"/>
                  </a:cubicBezTo>
                  <a:cubicBezTo>
                    <a:pt x="908" y="9271"/>
                    <a:pt x="4050" y="8499"/>
                    <a:pt x="6236" y="5651"/>
                  </a:cubicBezTo>
                  <a:lnTo>
                    <a:pt x="6328" y="5516"/>
                  </a:lnTo>
                  <a:lnTo>
                    <a:pt x="5416" y="8668"/>
                  </a:lnTo>
                  <a:cubicBezTo>
                    <a:pt x="5373" y="8816"/>
                    <a:pt x="5492" y="8937"/>
                    <a:pt x="5621" y="8937"/>
                  </a:cubicBezTo>
                  <a:cubicBezTo>
                    <a:pt x="5668" y="8937"/>
                    <a:pt x="5716" y="8921"/>
                    <a:pt x="5759" y="8885"/>
                  </a:cubicBezTo>
                  <a:lnTo>
                    <a:pt x="8973" y="6013"/>
                  </a:lnTo>
                  <a:lnTo>
                    <a:pt x="8553" y="9918"/>
                  </a:lnTo>
                  <a:cubicBezTo>
                    <a:pt x="8540" y="10057"/>
                    <a:pt x="8651" y="10153"/>
                    <a:pt x="8766" y="10153"/>
                  </a:cubicBezTo>
                  <a:cubicBezTo>
                    <a:pt x="8823" y="10153"/>
                    <a:pt x="8880" y="10129"/>
                    <a:pt x="8925" y="10077"/>
                  </a:cubicBezTo>
                  <a:lnTo>
                    <a:pt x="12245" y="6100"/>
                  </a:lnTo>
                  <a:lnTo>
                    <a:pt x="12279" y="8446"/>
                  </a:lnTo>
                  <a:cubicBezTo>
                    <a:pt x="12279" y="8574"/>
                    <a:pt x="12386" y="8656"/>
                    <a:pt x="12493" y="8656"/>
                  </a:cubicBezTo>
                  <a:cubicBezTo>
                    <a:pt x="12555" y="8656"/>
                    <a:pt x="12618" y="8628"/>
                    <a:pt x="12660" y="8566"/>
                  </a:cubicBezTo>
                  <a:lnTo>
                    <a:pt x="13684" y="7104"/>
                  </a:lnTo>
                  <a:cubicBezTo>
                    <a:pt x="13684" y="7104"/>
                    <a:pt x="15204" y="8904"/>
                    <a:pt x="16835" y="10087"/>
                  </a:cubicBezTo>
                  <a:cubicBezTo>
                    <a:pt x="16835" y="10087"/>
                    <a:pt x="18396" y="0"/>
                    <a:pt x="868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1;p64">
              <a:extLst>
                <a:ext uri="{FF2B5EF4-FFF2-40B4-BE49-F238E27FC236}">
                  <a16:creationId xmlns:a16="http://schemas.microsoft.com/office/drawing/2014/main" id="{F8829EF1-3E8B-49DE-9D2D-23D9B222D77A}"/>
                </a:ext>
              </a:extLst>
            </p:cNvPr>
            <p:cNvSpPr/>
            <p:nvPr/>
          </p:nvSpPr>
          <p:spPr>
            <a:xfrm>
              <a:off x="7458000" y="4271013"/>
              <a:ext cx="55975" cy="55850"/>
            </a:xfrm>
            <a:custGeom>
              <a:avLst/>
              <a:gdLst/>
              <a:ahLst/>
              <a:cxnLst/>
              <a:rect l="l" t="t" r="r" b="b"/>
              <a:pathLst>
                <a:path w="2239" h="2234" extrusionOk="0">
                  <a:moveTo>
                    <a:pt x="426" y="0"/>
                  </a:moveTo>
                  <a:cubicBezTo>
                    <a:pt x="343" y="0"/>
                    <a:pt x="260" y="52"/>
                    <a:pt x="242" y="148"/>
                  </a:cubicBezTo>
                  <a:lnTo>
                    <a:pt x="0" y="1321"/>
                  </a:lnTo>
                  <a:lnTo>
                    <a:pt x="328" y="2233"/>
                  </a:lnTo>
                  <a:lnTo>
                    <a:pt x="2095" y="940"/>
                  </a:lnTo>
                  <a:cubicBezTo>
                    <a:pt x="2238" y="835"/>
                    <a:pt x="2164" y="602"/>
                    <a:pt x="1989" y="602"/>
                  </a:cubicBezTo>
                  <a:cubicBezTo>
                    <a:pt x="1987" y="602"/>
                    <a:pt x="1986" y="602"/>
                    <a:pt x="1984" y="602"/>
                  </a:cubicBezTo>
                  <a:lnTo>
                    <a:pt x="845" y="616"/>
                  </a:lnTo>
                  <a:lnTo>
                    <a:pt x="594" y="105"/>
                  </a:lnTo>
                  <a:cubicBezTo>
                    <a:pt x="559" y="34"/>
                    <a:pt x="492" y="0"/>
                    <a:pt x="426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05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29;p30">
            <a:extLst>
              <a:ext uri="{FF2B5EF4-FFF2-40B4-BE49-F238E27FC236}">
                <a16:creationId xmlns:a16="http://schemas.microsoft.com/office/drawing/2014/main" id="{18F0DB96-B6D0-409F-8AF8-60834C3D8FD6}"/>
              </a:ext>
            </a:extLst>
          </p:cNvPr>
          <p:cNvSpPr txBox="1">
            <a:spLocks/>
          </p:cNvSpPr>
          <p:nvPr/>
        </p:nvSpPr>
        <p:spPr>
          <a:xfrm>
            <a:off x="242289" y="615268"/>
            <a:ext cx="87884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30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Времена года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год</a:t>
            </a:r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pic>
        <p:nvPicPr>
          <p:cNvPr id="30" name="Picture 2" descr="Four seasons of tree and landscape vector image on | Four seasons ...">
            <a:extLst>
              <a:ext uri="{FF2B5EF4-FFF2-40B4-BE49-F238E27FC236}">
                <a16:creationId xmlns:a16="http://schemas.microsoft.com/office/drawing/2014/main" id="{8D812EA1-CBB4-4639-B216-D4590D870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3142291" y="1348168"/>
            <a:ext cx="2967887" cy="34215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2AFD9A33-3A53-4C86-9C88-CCD78014A67F}"/>
              </a:ext>
            </a:extLst>
          </p:cNvPr>
          <p:cNvSpPr/>
          <p:nvPr/>
        </p:nvSpPr>
        <p:spPr>
          <a:xfrm>
            <a:off x="1651424" y="1283329"/>
            <a:ext cx="2671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зима</a:t>
            </a:r>
            <a:endParaRPr lang="tr-TR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5E62E294-E584-486C-A313-ABFCBEF2E78E}"/>
              </a:ext>
            </a:extLst>
          </p:cNvPr>
          <p:cNvSpPr/>
          <p:nvPr/>
        </p:nvSpPr>
        <p:spPr>
          <a:xfrm>
            <a:off x="5004616" y="1111461"/>
            <a:ext cx="30553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весна</a:t>
            </a:r>
            <a:endParaRPr lang="tr-TR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CF15C7F-6B43-4A75-84DB-7CC2C8B22906}"/>
              </a:ext>
            </a:extLst>
          </p:cNvPr>
          <p:cNvSpPr/>
          <p:nvPr/>
        </p:nvSpPr>
        <p:spPr>
          <a:xfrm>
            <a:off x="1041488" y="2928686"/>
            <a:ext cx="296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лето</a:t>
            </a:r>
            <a:endParaRPr lang="tr-TR" sz="4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BC6DD151-3B5E-4216-BC3B-74D989FA33F5}"/>
              </a:ext>
            </a:extLst>
          </p:cNvPr>
          <p:cNvSpPr/>
          <p:nvPr/>
        </p:nvSpPr>
        <p:spPr>
          <a:xfrm>
            <a:off x="5196702" y="3182687"/>
            <a:ext cx="2671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осень</a:t>
            </a:r>
            <a:endParaRPr lang="tr-TR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35" name="Google Shape;362;p23">
            <a:extLst>
              <a:ext uri="{FF2B5EF4-FFF2-40B4-BE49-F238E27FC236}">
                <a16:creationId xmlns:a16="http://schemas.microsoft.com/office/drawing/2014/main" id="{0CFB9669-5902-4E24-8FC0-8DC98D4103C0}"/>
              </a:ext>
            </a:extLst>
          </p:cNvPr>
          <p:cNvGrpSpPr/>
          <p:nvPr/>
        </p:nvGrpSpPr>
        <p:grpSpPr>
          <a:xfrm>
            <a:off x="1856960" y="464203"/>
            <a:ext cx="1088181" cy="608604"/>
            <a:chOff x="3168309" y="474596"/>
            <a:chExt cx="1088181" cy="608604"/>
          </a:xfrm>
        </p:grpSpPr>
        <p:grpSp>
          <p:nvGrpSpPr>
            <p:cNvPr id="36" name="Google Shape;363;p23">
              <a:extLst>
                <a:ext uri="{FF2B5EF4-FFF2-40B4-BE49-F238E27FC236}">
                  <a16:creationId xmlns:a16="http://schemas.microsoft.com/office/drawing/2014/main" id="{24363200-0A19-42D7-BDD8-53646A3FBD95}"/>
                </a:ext>
              </a:extLst>
            </p:cNvPr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40" name="Google Shape;364;p23">
                <a:extLst>
                  <a:ext uri="{FF2B5EF4-FFF2-40B4-BE49-F238E27FC236}">
                    <a16:creationId xmlns:a16="http://schemas.microsoft.com/office/drawing/2014/main" id="{8FAFDA07-A78F-4F04-B05A-A678ED70B546}"/>
                  </a:ext>
                </a:extLst>
              </p:cNvPr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365;p23">
                <a:extLst>
                  <a:ext uri="{FF2B5EF4-FFF2-40B4-BE49-F238E27FC236}">
                    <a16:creationId xmlns:a16="http://schemas.microsoft.com/office/drawing/2014/main" id="{D19ED1B2-C84F-43A5-8A2C-C49936FC24DE}"/>
                  </a:ext>
                </a:extLst>
              </p:cNvPr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66;p23">
              <a:extLst>
                <a:ext uri="{FF2B5EF4-FFF2-40B4-BE49-F238E27FC236}">
                  <a16:creationId xmlns:a16="http://schemas.microsoft.com/office/drawing/2014/main" id="{51F3CD37-FB28-471C-8FE7-3E2224E12F4F}"/>
                </a:ext>
              </a:extLst>
            </p:cNvPr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8" name="Google Shape;367;p23">
                <a:extLst>
                  <a:ext uri="{FF2B5EF4-FFF2-40B4-BE49-F238E27FC236}">
                    <a16:creationId xmlns:a16="http://schemas.microsoft.com/office/drawing/2014/main" id="{988797EF-BFB2-4EBF-A9DE-C806457C80FA}"/>
                  </a:ext>
                </a:extLst>
              </p:cNvPr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8;p23">
                <a:extLst>
                  <a:ext uri="{FF2B5EF4-FFF2-40B4-BE49-F238E27FC236}">
                    <a16:creationId xmlns:a16="http://schemas.microsoft.com/office/drawing/2014/main" id="{8FAFA17B-1FFA-4811-BF1A-2BA8DC4DE6DF}"/>
                  </a:ext>
                </a:extLst>
              </p:cNvPr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64"/>
          <p:cNvSpPr/>
          <p:nvPr/>
        </p:nvSpPr>
        <p:spPr>
          <a:xfrm>
            <a:off x="3005650" y="1320750"/>
            <a:ext cx="19925" cy="14800"/>
          </a:xfrm>
          <a:custGeom>
            <a:avLst/>
            <a:gdLst/>
            <a:ahLst/>
            <a:cxnLst/>
            <a:rect l="l" t="t" r="r" b="b"/>
            <a:pathLst>
              <a:path w="797" h="592" extrusionOk="0">
                <a:moveTo>
                  <a:pt x="448" y="0"/>
                </a:moveTo>
                <a:cubicBezTo>
                  <a:pt x="440" y="0"/>
                  <a:pt x="433" y="0"/>
                  <a:pt x="425" y="1"/>
                </a:cubicBezTo>
                <a:lnTo>
                  <a:pt x="375" y="4"/>
                </a:lnTo>
                <a:cubicBezTo>
                  <a:pt x="0" y="31"/>
                  <a:pt x="0" y="561"/>
                  <a:pt x="375" y="587"/>
                </a:cubicBezTo>
                <a:lnTo>
                  <a:pt x="425" y="591"/>
                </a:lnTo>
                <a:cubicBezTo>
                  <a:pt x="433" y="591"/>
                  <a:pt x="441" y="591"/>
                  <a:pt x="449" y="591"/>
                </a:cubicBezTo>
                <a:cubicBezTo>
                  <a:pt x="796" y="591"/>
                  <a:pt x="797" y="0"/>
                  <a:pt x="448" y="0"/>
                </a:cubicBezTo>
                <a:close/>
              </a:path>
            </a:pathLst>
          </a:custGeom>
          <a:solidFill>
            <a:srgbClr val="B2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64"/>
          <p:cNvSpPr txBox="1">
            <a:spLocks noGrp="1"/>
          </p:cNvSpPr>
          <p:nvPr>
            <p:ph type="title"/>
          </p:nvPr>
        </p:nvSpPr>
        <p:spPr>
          <a:xfrm>
            <a:off x="2556246" y="1316884"/>
            <a:ext cx="3953783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72" name="Google Shape;972;p64"/>
          <p:cNvGrpSpPr/>
          <p:nvPr/>
        </p:nvGrpSpPr>
        <p:grpSpPr>
          <a:xfrm>
            <a:off x="3947325" y="3757461"/>
            <a:ext cx="1406535" cy="1164180"/>
            <a:chOff x="5476125" y="4423263"/>
            <a:chExt cx="1145200" cy="947875"/>
          </a:xfrm>
        </p:grpSpPr>
        <p:sp>
          <p:nvSpPr>
            <p:cNvPr id="973" name="Google Shape;973;p64"/>
            <p:cNvSpPr/>
            <p:nvPr/>
          </p:nvSpPr>
          <p:spPr>
            <a:xfrm>
              <a:off x="5537400" y="4710338"/>
              <a:ext cx="482075" cy="352950"/>
            </a:xfrm>
            <a:custGeom>
              <a:avLst/>
              <a:gdLst/>
              <a:ahLst/>
              <a:cxnLst/>
              <a:rect l="l" t="t" r="r" b="b"/>
              <a:pathLst>
                <a:path w="19283" h="14118" extrusionOk="0">
                  <a:moveTo>
                    <a:pt x="15423" y="1"/>
                  </a:moveTo>
                  <a:cubicBezTo>
                    <a:pt x="10969" y="1"/>
                    <a:pt x="3971" y="766"/>
                    <a:pt x="1757" y="5323"/>
                  </a:cubicBezTo>
                  <a:cubicBezTo>
                    <a:pt x="0" y="8938"/>
                    <a:pt x="1033" y="12365"/>
                    <a:pt x="3162" y="14054"/>
                  </a:cubicBezTo>
                  <a:cubicBezTo>
                    <a:pt x="3217" y="14097"/>
                    <a:pt x="3282" y="14117"/>
                    <a:pt x="3344" y="14117"/>
                  </a:cubicBezTo>
                  <a:cubicBezTo>
                    <a:pt x="3472" y="14117"/>
                    <a:pt x="3594" y="14035"/>
                    <a:pt x="3630" y="13900"/>
                  </a:cubicBezTo>
                  <a:cubicBezTo>
                    <a:pt x="4030" y="12423"/>
                    <a:pt x="6139" y="7601"/>
                    <a:pt x="16517" y="7500"/>
                  </a:cubicBezTo>
                  <a:lnTo>
                    <a:pt x="19282" y="197"/>
                  </a:lnTo>
                  <a:cubicBezTo>
                    <a:pt x="19282" y="197"/>
                    <a:pt x="17679" y="1"/>
                    <a:pt x="15423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4"/>
            <p:cNvSpPr/>
            <p:nvPr/>
          </p:nvSpPr>
          <p:spPr>
            <a:xfrm>
              <a:off x="5640500" y="4587163"/>
              <a:ext cx="827600" cy="765350"/>
            </a:xfrm>
            <a:custGeom>
              <a:avLst/>
              <a:gdLst/>
              <a:ahLst/>
              <a:cxnLst/>
              <a:rect l="l" t="t" r="r" b="b"/>
              <a:pathLst>
                <a:path w="33104" h="30614" extrusionOk="0">
                  <a:moveTo>
                    <a:pt x="17741" y="0"/>
                  </a:moveTo>
                  <a:cubicBezTo>
                    <a:pt x="14222" y="0"/>
                    <a:pt x="10363" y="2551"/>
                    <a:pt x="9130" y="4714"/>
                  </a:cubicBezTo>
                  <a:cubicBezTo>
                    <a:pt x="7339" y="7851"/>
                    <a:pt x="7175" y="10761"/>
                    <a:pt x="7378" y="12736"/>
                  </a:cubicBezTo>
                  <a:cubicBezTo>
                    <a:pt x="7576" y="14671"/>
                    <a:pt x="7088" y="16616"/>
                    <a:pt x="6050" y="18262"/>
                  </a:cubicBezTo>
                  <a:cubicBezTo>
                    <a:pt x="4101" y="21351"/>
                    <a:pt x="2078" y="24647"/>
                    <a:pt x="770" y="27263"/>
                  </a:cubicBezTo>
                  <a:cubicBezTo>
                    <a:pt x="0" y="28804"/>
                    <a:pt x="1136" y="30613"/>
                    <a:pt x="2851" y="30613"/>
                  </a:cubicBezTo>
                  <a:cubicBezTo>
                    <a:pt x="2856" y="30613"/>
                    <a:pt x="2860" y="30613"/>
                    <a:pt x="2865" y="30613"/>
                  </a:cubicBezTo>
                  <a:cubicBezTo>
                    <a:pt x="3753" y="30613"/>
                    <a:pt x="4578" y="30169"/>
                    <a:pt x="5066" y="29431"/>
                  </a:cubicBezTo>
                  <a:cubicBezTo>
                    <a:pt x="7016" y="26409"/>
                    <a:pt x="9419" y="19700"/>
                    <a:pt x="14560" y="18156"/>
                  </a:cubicBezTo>
                  <a:cubicBezTo>
                    <a:pt x="15678" y="17819"/>
                    <a:pt x="16847" y="17688"/>
                    <a:pt x="17990" y="17688"/>
                  </a:cubicBezTo>
                  <a:cubicBezTo>
                    <a:pt x="22076" y="17688"/>
                    <a:pt x="25839" y="19367"/>
                    <a:pt x="25839" y="19367"/>
                  </a:cubicBezTo>
                  <a:lnTo>
                    <a:pt x="28330" y="28296"/>
                  </a:lnTo>
                  <a:cubicBezTo>
                    <a:pt x="28615" y="29310"/>
                    <a:pt x="29541" y="30015"/>
                    <a:pt x="30593" y="30015"/>
                  </a:cubicBezTo>
                  <a:cubicBezTo>
                    <a:pt x="32008" y="30015"/>
                    <a:pt x="33103" y="28769"/>
                    <a:pt x="32920" y="27365"/>
                  </a:cubicBezTo>
                  <a:lnTo>
                    <a:pt x="31766" y="18445"/>
                  </a:lnTo>
                  <a:cubicBezTo>
                    <a:pt x="31588" y="17075"/>
                    <a:pt x="30782" y="15863"/>
                    <a:pt x="29585" y="15173"/>
                  </a:cubicBezTo>
                  <a:lnTo>
                    <a:pt x="21008" y="10206"/>
                  </a:lnTo>
                  <a:lnTo>
                    <a:pt x="23165" y="3589"/>
                  </a:lnTo>
                  <a:cubicBezTo>
                    <a:pt x="21948" y="968"/>
                    <a:pt x="19909" y="0"/>
                    <a:pt x="17741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4"/>
            <p:cNvSpPr/>
            <p:nvPr/>
          </p:nvSpPr>
          <p:spPr>
            <a:xfrm>
              <a:off x="6080500" y="4468563"/>
              <a:ext cx="391575" cy="312725"/>
            </a:xfrm>
            <a:custGeom>
              <a:avLst/>
              <a:gdLst/>
              <a:ahLst/>
              <a:cxnLst/>
              <a:rect l="l" t="t" r="r" b="b"/>
              <a:pathLst>
                <a:path w="15663" h="12509" extrusionOk="0">
                  <a:moveTo>
                    <a:pt x="10129" y="0"/>
                  </a:moveTo>
                  <a:cubicBezTo>
                    <a:pt x="8930" y="0"/>
                    <a:pt x="7758" y="527"/>
                    <a:pt x="6960" y="1499"/>
                  </a:cubicBezTo>
                  <a:lnTo>
                    <a:pt x="0" y="9998"/>
                  </a:lnTo>
                  <a:cubicBezTo>
                    <a:pt x="1593" y="10829"/>
                    <a:pt x="3268" y="11567"/>
                    <a:pt x="4832" y="12508"/>
                  </a:cubicBezTo>
                  <a:lnTo>
                    <a:pt x="10624" y="4882"/>
                  </a:lnTo>
                  <a:lnTo>
                    <a:pt x="14070" y="6113"/>
                  </a:lnTo>
                  <a:cubicBezTo>
                    <a:pt x="14383" y="4665"/>
                    <a:pt x="14977" y="3343"/>
                    <a:pt x="15663" y="2068"/>
                  </a:cubicBezTo>
                  <a:lnTo>
                    <a:pt x="11782" y="350"/>
                  </a:lnTo>
                  <a:cubicBezTo>
                    <a:pt x="11249" y="114"/>
                    <a:pt x="10686" y="0"/>
                    <a:pt x="10129" y="0"/>
                  </a:cubicBezTo>
                  <a:close/>
                </a:path>
              </a:pathLst>
            </a:custGeom>
            <a:solidFill>
              <a:srgbClr val="05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4"/>
            <p:cNvSpPr/>
            <p:nvPr/>
          </p:nvSpPr>
          <p:spPr>
            <a:xfrm>
              <a:off x="6432225" y="4520263"/>
              <a:ext cx="164975" cy="136775"/>
            </a:xfrm>
            <a:custGeom>
              <a:avLst/>
              <a:gdLst/>
              <a:ahLst/>
              <a:cxnLst/>
              <a:rect l="l" t="t" r="r" b="b"/>
              <a:pathLst>
                <a:path w="6599" h="5471" extrusionOk="0">
                  <a:moveTo>
                    <a:pt x="1594" y="0"/>
                  </a:moveTo>
                  <a:cubicBezTo>
                    <a:pt x="908" y="1275"/>
                    <a:pt x="314" y="2597"/>
                    <a:pt x="1" y="4045"/>
                  </a:cubicBezTo>
                  <a:lnTo>
                    <a:pt x="3688" y="5358"/>
                  </a:lnTo>
                  <a:cubicBezTo>
                    <a:pt x="3903" y="5434"/>
                    <a:pt x="4123" y="5470"/>
                    <a:pt x="4339" y="5470"/>
                  </a:cubicBezTo>
                  <a:cubicBezTo>
                    <a:pt x="5109" y="5470"/>
                    <a:pt x="5835" y="5011"/>
                    <a:pt x="6140" y="4257"/>
                  </a:cubicBezTo>
                  <a:lnTo>
                    <a:pt x="6203" y="4093"/>
                  </a:lnTo>
                  <a:cubicBezTo>
                    <a:pt x="6599" y="3123"/>
                    <a:pt x="6150" y="2018"/>
                    <a:pt x="5194" y="1593"/>
                  </a:cubicBezTo>
                  <a:lnTo>
                    <a:pt x="1594" y="0"/>
                  </a:ln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4"/>
            <p:cNvSpPr/>
            <p:nvPr/>
          </p:nvSpPr>
          <p:spPr>
            <a:xfrm>
              <a:off x="5852075" y="4756388"/>
              <a:ext cx="196350" cy="472800"/>
            </a:xfrm>
            <a:custGeom>
              <a:avLst/>
              <a:gdLst/>
              <a:ahLst/>
              <a:cxnLst/>
              <a:rect l="l" t="t" r="r" b="b"/>
              <a:pathLst>
                <a:path w="7854" h="18912" extrusionOk="0">
                  <a:moveTo>
                    <a:pt x="4345" y="1"/>
                  </a:moveTo>
                  <a:lnTo>
                    <a:pt x="1077" y="8505"/>
                  </a:lnTo>
                  <a:cubicBezTo>
                    <a:pt x="425" y="10199"/>
                    <a:pt x="83" y="11990"/>
                    <a:pt x="63" y="13805"/>
                  </a:cubicBezTo>
                  <a:lnTo>
                    <a:pt x="1" y="18680"/>
                  </a:lnTo>
                  <a:cubicBezTo>
                    <a:pt x="490" y="18649"/>
                    <a:pt x="980" y="18629"/>
                    <a:pt x="1469" y="18629"/>
                  </a:cubicBezTo>
                  <a:cubicBezTo>
                    <a:pt x="2428" y="18629"/>
                    <a:pt x="3386" y="18704"/>
                    <a:pt x="4345" y="18911"/>
                  </a:cubicBezTo>
                  <a:lnTo>
                    <a:pt x="4663" y="12729"/>
                  </a:lnTo>
                  <a:lnTo>
                    <a:pt x="7854" y="5527"/>
                  </a:lnTo>
                  <a:cubicBezTo>
                    <a:pt x="6985" y="3920"/>
                    <a:pt x="5102" y="1632"/>
                    <a:pt x="4345" y="1"/>
                  </a:cubicBezTo>
                  <a:close/>
                </a:path>
              </a:pathLst>
            </a:custGeom>
            <a:solidFill>
              <a:srgbClr val="05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4"/>
            <p:cNvSpPr/>
            <p:nvPr/>
          </p:nvSpPr>
          <p:spPr>
            <a:xfrm>
              <a:off x="5850625" y="5222113"/>
              <a:ext cx="110075" cy="149025"/>
            </a:xfrm>
            <a:custGeom>
              <a:avLst/>
              <a:gdLst/>
              <a:ahLst/>
              <a:cxnLst/>
              <a:rect l="l" t="t" r="r" b="b"/>
              <a:pathLst>
                <a:path w="4403" h="5961" extrusionOk="0">
                  <a:moveTo>
                    <a:pt x="1529" y="0"/>
                  </a:moveTo>
                  <a:cubicBezTo>
                    <a:pt x="1040" y="0"/>
                    <a:pt x="551" y="20"/>
                    <a:pt x="64" y="51"/>
                  </a:cubicBezTo>
                  <a:lnTo>
                    <a:pt x="15" y="3984"/>
                  </a:lnTo>
                  <a:cubicBezTo>
                    <a:pt x="1" y="5032"/>
                    <a:pt x="821" y="5900"/>
                    <a:pt x="1864" y="5949"/>
                  </a:cubicBezTo>
                  <a:lnTo>
                    <a:pt x="2042" y="5958"/>
                  </a:lnTo>
                  <a:cubicBezTo>
                    <a:pt x="2070" y="5960"/>
                    <a:pt x="2098" y="5960"/>
                    <a:pt x="2125" y="5960"/>
                  </a:cubicBezTo>
                  <a:cubicBezTo>
                    <a:pt x="3127" y="5960"/>
                    <a:pt x="3971" y="5197"/>
                    <a:pt x="4060" y="4187"/>
                  </a:cubicBezTo>
                  <a:lnTo>
                    <a:pt x="4403" y="282"/>
                  </a:lnTo>
                  <a:cubicBezTo>
                    <a:pt x="3444" y="75"/>
                    <a:pt x="2486" y="0"/>
                    <a:pt x="152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4"/>
            <p:cNvSpPr/>
            <p:nvPr/>
          </p:nvSpPr>
          <p:spPr>
            <a:xfrm>
              <a:off x="5581300" y="4607388"/>
              <a:ext cx="689875" cy="262225"/>
            </a:xfrm>
            <a:custGeom>
              <a:avLst/>
              <a:gdLst/>
              <a:ahLst/>
              <a:cxnLst/>
              <a:rect l="l" t="t" r="r" b="b"/>
              <a:pathLst>
                <a:path w="27595" h="10489" extrusionOk="0">
                  <a:moveTo>
                    <a:pt x="17013" y="0"/>
                  </a:moveTo>
                  <a:cubicBezTo>
                    <a:pt x="5445" y="0"/>
                    <a:pt x="1" y="9441"/>
                    <a:pt x="1" y="9441"/>
                  </a:cubicBezTo>
                  <a:cubicBezTo>
                    <a:pt x="2155" y="7297"/>
                    <a:pt x="4433" y="6551"/>
                    <a:pt x="6562" y="6551"/>
                  </a:cubicBezTo>
                  <a:cubicBezTo>
                    <a:pt x="11451" y="6551"/>
                    <a:pt x="15552" y="10488"/>
                    <a:pt x="15552" y="10488"/>
                  </a:cubicBezTo>
                  <a:lnTo>
                    <a:pt x="27594" y="2375"/>
                  </a:lnTo>
                  <a:cubicBezTo>
                    <a:pt x="23623" y="672"/>
                    <a:pt x="20100" y="0"/>
                    <a:pt x="1701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4"/>
            <p:cNvSpPr/>
            <p:nvPr/>
          </p:nvSpPr>
          <p:spPr>
            <a:xfrm>
              <a:off x="5884900" y="4572113"/>
              <a:ext cx="436100" cy="397300"/>
            </a:xfrm>
            <a:custGeom>
              <a:avLst/>
              <a:gdLst/>
              <a:ahLst/>
              <a:cxnLst/>
              <a:rect l="l" t="t" r="r" b="b"/>
              <a:pathLst>
                <a:path w="17444" h="15892" extrusionOk="0">
                  <a:moveTo>
                    <a:pt x="8722" y="1"/>
                  </a:moveTo>
                  <a:cubicBezTo>
                    <a:pt x="6689" y="1"/>
                    <a:pt x="4656" y="776"/>
                    <a:pt x="3104" y="2328"/>
                  </a:cubicBezTo>
                  <a:cubicBezTo>
                    <a:pt x="1" y="5432"/>
                    <a:pt x="1" y="10461"/>
                    <a:pt x="3104" y="13564"/>
                  </a:cubicBezTo>
                  <a:cubicBezTo>
                    <a:pt x="4656" y="15116"/>
                    <a:pt x="6689" y="15892"/>
                    <a:pt x="8722" y="15892"/>
                  </a:cubicBezTo>
                  <a:cubicBezTo>
                    <a:pt x="10755" y="15892"/>
                    <a:pt x="12788" y="15116"/>
                    <a:pt x="14340" y="13564"/>
                  </a:cubicBezTo>
                  <a:cubicBezTo>
                    <a:pt x="17444" y="10461"/>
                    <a:pt x="17444" y="5432"/>
                    <a:pt x="14340" y="2328"/>
                  </a:cubicBezTo>
                  <a:cubicBezTo>
                    <a:pt x="12788" y="776"/>
                    <a:pt x="10755" y="1"/>
                    <a:pt x="8722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4"/>
            <p:cNvSpPr/>
            <p:nvPr/>
          </p:nvSpPr>
          <p:spPr>
            <a:xfrm>
              <a:off x="5521125" y="5078038"/>
              <a:ext cx="1084650" cy="293050"/>
            </a:xfrm>
            <a:custGeom>
              <a:avLst/>
              <a:gdLst/>
              <a:ahLst/>
              <a:cxnLst/>
              <a:rect l="l" t="t" r="r" b="b"/>
              <a:pathLst>
                <a:path w="43386" h="11722" extrusionOk="0">
                  <a:moveTo>
                    <a:pt x="40908" y="0"/>
                  </a:moveTo>
                  <a:cubicBezTo>
                    <a:pt x="40838" y="0"/>
                    <a:pt x="40765" y="19"/>
                    <a:pt x="40697" y="60"/>
                  </a:cubicBezTo>
                  <a:lnTo>
                    <a:pt x="29490" y="6827"/>
                  </a:lnTo>
                  <a:cubicBezTo>
                    <a:pt x="29426" y="6865"/>
                    <a:pt x="29355" y="6882"/>
                    <a:pt x="29286" y="6882"/>
                  </a:cubicBezTo>
                  <a:cubicBezTo>
                    <a:pt x="29098" y="6882"/>
                    <a:pt x="28921" y="6757"/>
                    <a:pt x="28925" y="6581"/>
                  </a:cubicBezTo>
                  <a:lnTo>
                    <a:pt x="28973" y="4303"/>
                  </a:lnTo>
                  <a:cubicBezTo>
                    <a:pt x="28976" y="4121"/>
                    <a:pt x="28797" y="4001"/>
                    <a:pt x="28613" y="4001"/>
                  </a:cubicBezTo>
                  <a:cubicBezTo>
                    <a:pt x="28519" y="4001"/>
                    <a:pt x="28423" y="4033"/>
                    <a:pt x="28351" y="4105"/>
                  </a:cubicBezTo>
                  <a:lnTo>
                    <a:pt x="24388" y="7957"/>
                  </a:lnTo>
                  <a:cubicBezTo>
                    <a:pt x="24314" y="8026"/>
                    <a:pt x="24215" y="8059"/>
                    <a:pt x="24116" y="8059"/>
                  </a:cubicBezTo>
                  <a:cubicBezTo>
                    <a:pt x="23982" y="8059"/>
                    <a:pt x="23851" y="7998"/>
                    <a:pt x="23790" y="7884"/>
                  </a:cubicBezTo>
                  <a:lnTo>
                    <a:pt x="21825" y="4197"/>
                  </a:lnTo>
                  <a:cubicBezTo>
                    <a:pt x="21761" y="4077"/>
                    <a:pt x="21633" y="4022"/>
                    <a:pt x="21505" y="4022"/>
                  </a:cubicBezTo>
                  <a:cubicBezTo>
                    <a:pt x="21333" y="4022"/>
                    <a:pt x="21161" y="4121"/>
                    <a:pt x="21145" y="4298"/>
                  </a:cubicBezTo>
                  <a:lnTo>
                    <a:pt x="20942" y="6620"/>
                  </a:lnTo>
                  <a:cubicBezTo>
                    <a:pt x="20633" y="5765"/>
                    <a:pt x="20218" y="4955"/>
                    <a:pt x="19701" y="4206"/>
                  </a:cubicBezTo>
                  <a:lnTo>
                    <a:pt x="18958" y="3120"/>
                  </a:lnTo>
                  <a:cubicBezTo>
                    <a:pt x="18915" y="3060"/>
                    <a:pt x="18850" y="3033"/>
                    <a:pt x="18787" y="3033"/>
                  </a:cubicBezTo>
                  <a:cubicBezTo>
                    <a:pt x="18679" y="3033"/>
                    <a:pt x="18574" y="3110"/>
                    <a:pt x="18587" y="3231"/>
                  </a:cubicBezTo>
                  <a:lnTo>
                    <a:pt x="18698" y="4149"/>
                  </a:lnTo>
                  <a:cubicBezTo>
                    <a:pt x="18847" y="5413"/>
                    <a:pt x="19233" y="6634"/>
                    <a:pt x="19837" y="7759"/>
                  </a:cubicBezTo>
                  <a:lnTo>
                    <a:pt x="12240" y="2199"/>
                  </a:lnTo>
                  <a:cubicBezTo>
                    <a:pt x="12168" y="2146"/>
                    <a:pt x="12086" y="2123"/>
                    <a:pt x="12005" y="2123"/>
                  </a:cubicBezTo>
                  <a:cubicBezTo>
                    <a:pt x="11799" y="2123"/>
                    <a:pt x="11607" y="2277"/>
                    <a:pt x="11656" y="2479"/>
                  </a:cubicBezTo>
                  <a:lnTo>
                    <a:pt x="12862" y="7484"/>
                  </a:lnTo>
                  <a:cubicBezTo>
                    <a:pt x="12908" y="7684"/>
                    <a:pt x="12716" y="7840"/>
                    <a:pt x="12510" y="7840"/>
                  </a:cubicBezTo>
                  <a:cubicBezTo>
                    <a:pt x="12432" y="7840"/>
                    <a:pt x="12353" y="7818"/>
                    <a:pt x="12283" y="7768"/>
                  </a:cubicBezTo>
                  <a:lnTo>
                    <a:pt x="4879" y="2599"/>
                  </a:lnTo>
                  <a:cubicBezTo>
                    <a:pt x="4810" y="2550"/>
                    <a:pt x="4731" y="2529"/>
                    <a:pt x="4654" y="2529"/>
                  </a:cubicBezTo>
                  <a:cubicBezTo>
                    <a:pt x="4442" y="2529"/>
                    <a:pt x="4245" y="2693"/>
                    <a:pt x="4305" y="2898"/>
                  </a:cubicBezTo>
                  <a:lnTo>
                    <a:pt x="5299" y="7387"/>
                  </a:lnTo>
                  <a:cubicBezTo>
                    <a:pt x="5360" y="7589"/>
                    <a:pt x="5166" y="7753"/>
                    <a:pt x="4953" y="7753"/>
                  </a:cubicBezTo>
                  <a:cubicBezTo>
                    <a:pt x="4881" y="7753"/>
                    <a:pt x="4807" y="7734"/>
                    <a:pt x="4739" y="7691"/>
                  </a:cubicBezTo>
                  <a:lnTo>
                    <a:pt x="680" y="5012"/>
                  </a:lnTo>
                  <a:cubicBezTo>
                    <a:pt x="611" y="4970"/>
                    <a:pt x="538" y="4952"/>
                    <a:pt x="467" y="4952"/>
                  </a:cubicBezTo>
                  <a:cubicBezTo>
                    <a:pt x="216" y="4952"/>
                    <a:pt x="1" y="5185"/>
                    <a:pt x="159" y="5403"/>
                  </a:cubicBezTo>
                  <a:lnTo>
                    <a:pt x="3253" y="9714"/>
                  </a:lnTo>
                  <a:cubicBezTo>
                    <a:pt x="4146" y="10959"/>
                    <a:pt x="5758" y="11721"/>
                    <a:pt x="7500" y="11721"/>
                  </a:cubicBezTo>
                  <a:lnTo>
                    <a:pt x="34852" y="11721"/>
                  </a:lnTo>
                  <a:cubicBezTo>
                    <a:pt x="36517" y="11721"/>
                    <a:pt x="38071" y="11026"/>
                    <a:pt x="38988" y="9868"/>
                  </a:cubicBezTo>
                  <a:lnTo>
                    <a:pt x="43216" y="4515"/>
                  </a:lnTo>
                  <a:cubicBezTo>
                    <a:pt x="43386" y="4303"/>
                    <a:pt x="43179" y="4054"/>
                    <a:pt x="42921" y="4054"/>
                  </a:cubicBezTo>
                  <a:cubicBezTo>
                    <a:pt x="42863" y="4054"/>
                    <a:pt x="42803" y="4067"/>
                    <a:pt x="42743" y="4095"/>
                  </a:cubicBezTo>
                  <a:lnTo>
                    <a:pt x="39312" y="5736"/>
                  </a:lnTo>
                  <a:cubicBezTo>
                    <a:pt x="39252" y="5766"/>
                    <a:pt x="39190" y="5779"/>
                    <a:pt x="39131" y="5779"/>
                  </a:cubicBezTo>
                  <a:cubicBezTo>
                    <a:pt x="38898" y="5779"/>
                    <a:pt x="38701" y="5577"/>
                    <a:pt x="38805" y="5370"/>
                  </a:cubicBezTo>
                  <a:lnTo>
                    <a:pt x="41238" y="408"/>
                  </a:lnTo>
                  <a:cubicBezTo>
                    <a:pt x="41341" y="197"/>
                    <a:pt x="41138" y="0"/>
                    <a:pt x="40908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4"/>
            <p:cNvSpPr/>
            <p:nvPr/>
          </p:nvSpPr>
          <p:spPr>
            <a:xfrm>
              <a:off x="5476125" y="5267813"/>
              <a:ext cx="135850" cy="103275"/>
            </a:xfrm>
            <a:custGeom>
              <a:avLst/>
              <a:gdLst/>
              <a:ahLst/>
              <a:cxnLst/>
              <a:rect l="l" t="t" r="r" b="b"/>
              <a:pathLst>
                <a:path w="5434" h="4131" extrusionOk="0">
                  <a:moveTo>
                    <a:pt x="1591" y="0"/>
                  </a:moveTo>
                  <a:cubicBezTo>
                    <a:pt x="1474" y="0"/>
                    <a:pt x="1365" y="118"/>
                    <a:pt x="1423" y="255"/>
                  </a:cubicBezTo>
                  <a:lnTo>
                    <a:pt x="2171" y="2383"/>
                  </a:lnTo>
                  <a:cubicBezTo>
                    <a:pt x="2217" y="2507"/>
                    <a:pt x="2121" y="2631"/>
                    <a:pt x="2001" y="2631"/>
                  </a:cubicBezTo>
                  <a:cubicBezTo>
                    <a:pt x="1981" y="2631"/>
                    <a:pt x="1960" y="2627"/>
                    <a:pt x="1940" y="2620"/>
                  </a:cubicBezTo>
                  <a:lnTo>
                    <a:pt x="308" y="2065"/>
                  </a:lnTo>
                  <a:cubicBezTo>
                    <a:pt x="285" y="2056"/>
                    <a:pt x="262" y="2051"/>
                    <a:pt x="240" y="2051"/>
                  </a:cubicBezTo>
                  <a:cubicBezTo>
                    <a:pt x="99" y="2051"/>
                    <a:pt x="0" y="2224"/>
                    <a:pt x="101" y="2349"/>
                  </a:cubicBezTo>
                  <a:lnTo>
                    <a:pt x="501" y="2895"/>
                  </a:lnTo>
                  <a:cubicBezTo>
                    <a:pt x="1071" y="3672"/>
                    <a:pt x="1978" y="4130"/>
                    <a:pt x="2939" y="4130"/>
                  </a:cubicBezTo>
                  <a:lnTo>
                    <a:pt x="5183" y="4130"/>
                  </a:lnTo>
                  <a:cubicBezTo>
                    <a:pt x="5347" y="4130"/>
                    <a:pt x="5434" y="3933"/>
                    <a:pt x="5318" y="3812"/>
                  </a:cubicBezTo>
                  <a:lnTo>
                    <a:pt x="1727" y="66"/>
                  </a:lnTo>
                  <a:cubicBezTo>
                    <a:pt x="1688" y="20"/>
                    <a:pt x="1639" y="0"/>
                    <a:pt x="1591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4"/>
            <p:cNvSpPr/>
            <p:nvPr/>
          </p:nvSpPr>
          <p:spPr>
            <a:xfrm>
              <a:off x="6485575" y="5267813"/>
              <a:ext cx="135750" cy="103275"/>
            </a:xfrm>
            <a:custGeom>
              <a:avLst/>
              <a:gdLst/>
              <a:ahLst/>
              <a:cxnLst/>
              <a:rect l="l" t="t" r="r" b="b"/>
              <a:pathLst>
                <a:path w="5430" h="4131" extrusionOk="0">
                  <a:moveTo>
                    <a:pt x="3841" y="0"/>
                  </a:moveTo>
                  <a:cubicBezTo>
                    <a:pt x="3793" y="0"/>
                    <a:pt x="3745" y="20"/>
                    <a:pt x="3707" y="66"/>
                  </a:cubicBezTo>
                  <a:lnTo>
                    <a:pt x="116" y="3812"/>
                  </a:lnTo>
                  <a:cubicBezTo>
                    <a:pt x="0" y="3933"/>
                    <a:pt x="87" y="4130"/>
                    <a:pt x="251" y="4130"/>
                  </a:cubicBezTo>
                  <a:lnTo>
                    <a:pt x="2491" y="4130"/>
                  </a:lnTo>
                  <a:cubicBezTo>
                    <a:pt x="3456" y="4130"/>
                    <a:pt x="4358" y="3667"/>
                    <a:pt x="4933" y="2890"/>
                  </a:cubicBezTo>
                  <a:lnTo>
                    <a:pt x="5329" y="2349"/>
                  </a:lnTo>
                  <a:cubicBezTo>
                    <a:pt x="5430" y="2223"/>
                    <a:pt x="5329" y="2053"/>
                    <a:pt x="5186" y="2053"/>
                  </a:cubicBezTo>
                  <a:cubicBezTo>
                    <a:pt x="5165" y="2053"/>
                    <a:pt x="5143" y="2057"/>
                    <a:pt x="5121" y="2065"/>
                  </a:cubicBezTo>
                  <a:lnTo>
                    <a:pt x="3494" y="2620"/>
                  </a:lnTo>
                  <a:cubicBezTo>
                    <a:pt x="3474" y="2627"/>
                    <a:pt x="3453" y="2631"/>
                    <a:pt x="3432" y="2631"/>
                  </a:cubicBezTo>
                  <a:cubicBezTo>
                    <a:pt x="3312" y="2631"/>
                    <a:pt x="3213" y="2507"/>
                    <a:pt x="3263" y="2383"/>
                  </a:cubicBezTo>
                  <a:lnTo>
                    <a:pt x="4011" y="255"/>
                  </a:lnTo>
                  <a:cubicBezTo>
                    <a:pt x="4069" y="118"/>
                    <a:pt x="3957" y="0"/>
                    <a:pt x="3841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4"/>
            <p:cNvSpPr/>
            <p:nvPr/>
          </p:nvSpPr>
          <p:spPr>
            <a:xfrm>
              <a:off x="5535725" y="5126813"/>
              <a:ext cx="90950" cy="113200"/>
            </a:xfrm>
            <a:custGeom>
              <a:avLst/>
              <a:gdLst/>
              <a:ahLst/>
              <a:cxnLst/>
              <a:rect l="l" t="t" r="r" b="b"/>
              <a:pathLst>
                <a:path w="3638" h="4528" extrusionOk="0">
                  <a:moveTo>
                    <a:pt x="199" y="0"/>
                  </a:moveTo>
                  <a:cubicBezTo>
                    <a:pt x="97" y="0"/>
                    <a:pt x="1" y="94"/>
                    <a:pt x="48" y="199"/>
                  </a:cubicBezTo>
                  <a:lnTo>
                    <a:pt x="323" y="861"/>
                  </a:lnTo>
                  <a:cubicBezTo>
                    <a:pt x="931" y="2323"/>
                    <a:pt x="1983" y="3588"/>
                    <a:pt x="3359" y="4500"/>
                  </a:cubicBezTo>
                  <a:cubicBezTo>
                    <a:pt x="3387" y="4519"/>
                    <a:pt x="3417" y="4527"/>
                    <a:pt x="3447" y="4527"/>
                  </a:cubicBezTo>
                  <a:cubicBezTo>
                    <a:pt x="3546" y="4527"/>
                    <a:pt x="3637" y="4436"/>
                    <a:pt x="3600" y="4336"/>
                  </a:cubicBezTo>
                  <a:lnTo>
                    <a:pt x="3557" y="4210"/>
                  </a:lnTo>
                  <a:cubicBezTo>
                    <a:pt x="3069" y="2830"/>
                    <a:pt x="2215" y="1614"/>
                    <a:pt x="1081" y="687"/>
                  </a:cubicBezTo>
                  <a:lnTo>
                    <a:pt x="299" y="35"/>
                  </a:lnTo>
                  <a:cubicBezTo>
                    <a:pt x="269" y="11"/>
                    <a:pt x="234" y="0"/>
                    <a:pt x="19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4"/>
            <p:cNvSpPr/>
            <p:nvPr/>
          </p:nvSpPr>
          <p:spPr>
            <a:xfrm>
              <a:off x="6271375" y="5068438"/>
              <a:ext cx="114450" cy="133350"/>
            </a:xfrm>
            <a:custGeom>
              <a:avLst/>
              <a:gdLst/>
              <a:ahLst/>
              <a:cxnLst/>
              <a:rect l="l" t="t" r="r" b="b"/>
              <a:pathLst>
                <a:path w="4578" h="5334" extrusionOk="0">
                  <a:moveTo>
                    <a:pt x="4357" y="0"/>
                  </a:moveTo>
                  <a:cubicBezTo>
                    <a:pt x="4324" y="0"/>
                    <a:pt x="4290" y="11"/>
                    <a:pt x="4258" y="34"/>
                  </a:cubicBezTo>
                  <a:lnTo>
                    <a:pt x="3548" y="555"/>
                  </a:lnTo>
                  <a:cubicBezTo>
                    <a:pt x="1980" y="1709"/>
                    <a:pt x="768" y="3282"/>
                    <a:pt x="49" y="5092"/>
                  </a:cubicBezTo>
                  <a:cubicBezTo>
                    <a:pt x="0" y="5217"/>
                    <a:pt x="99" y="5333"/>
                    <a:pt x="214" y="5333"/>
                  </a:cubicBezTo>
                  <a:cubicBezTo>
                    <a:pt x="246" y="5333"/>
                    <a:pt x="279" y="5325"/>
                    <a:pt x="310" y="5305"/>
                  </a:cubicBezTo>
                  <a:lnTo>
                    <a:pt x="445" y="5213"/>
                  </a:lnTo>
                  <a:cubicBezTo>
                    <a:pt x="1927" y="4238"/>
                    <a:pt x="3133" y="2901"/>
                    <a:pt x="3954" y="1333"/>
                  </a:cubicBezTo>
                  <a:lnTo>
                    <a:pt x="4514" y="256"/>
                  </a:lnTo>
                  <a:cubicBezTo>
                    <a:pt x="4578" y="128"/>
                    <a:pt x="4475" y="0"/>
                    <a:pt x="4357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4"/>
            <p:cNvSpPr/>
            <p:nvPr/>
          </p:nvSpPr>
          <p:spPr>
            <a:xfrm>
              <a:off x="6257125" y="4435413"/>
              <a:ext cx="118050" cy="52775"/>
            </a:xfrm>
            <a:custGeom>
              <a:avLst/>
              <a:gdLst/>
              <a:ahLst/>
              <a:cxnLst/>
              <a:rect l="l" t="t" r="r" b="b"/>
              <a:pathLst>
                <a:path w="4722" h="2111" extrusionOk="0">
                  <a:moveTo>
                    <a:pt x="169" y="0"/>
                  </a:moveTo>
                  <a:cubicBezTo>
                    <a:pt x="54" y="0"/>
                    <a:pt x="1" y="149"/>
                    <a:pt x="98" y="218"/>
                  </a:cubicBezTo>
                  <a:lnTo>
                    <a:pt x="3882" y="2110"/>
                  </a:lnTo>
                  <a:cubicBezTo>
                    <a:pt x="3732" y="1850"/>
                    <a:pt x="4616" y="1898"/>
                    <a:pt x="4722" y="1676"/>
                  </a:cubicBezTo>
                  <a:lnTo>
                    <a:pt x="185" y="1"/>
                  </a:lnTo>
                  <a:cubicBezTo>
                    <a:pt x="179" y="1"/>
                    <a:pt x="174" y="0"/>
                    <a:pt x="169" y="0"/>
                  </a:cubicBezTo>
                  <a:close/>
                </a:path>
              </a:pathLst>
            </a:custGeom>
            <a:solidFill>
              <a:srgbClr val="05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4"/>
            <p:cNvSpPr/>
            <p:nvPr/>
          </p:nvSpPr>
          <p:spPr>
            <a:xfrm>
              <a:off x="6164000" y="4495413"/>
              <a:ext cx="107175" cy="43450"/>
            </a:xfrm>
            <a:custGeom>
              <a:avLst/>
              <a:gdLst/>
              <a:ahLst/>
              <a:cxnLst/>
              <a:rect l="l" t="t" r="r" b="b"/>
              <a:pathLst>
                <a:path w="4287" h="1738" extrusionOk="0">
                  <a:moveTo>
                    <a:pt x="143" y="0"/>
                  </a:moveTo>
                  <a:cubicBezTo>
                    <a:pt x="44" y="0"/>
                    <a:pt x="1" y="145"/>
                    <a:pt x="102" y="198"/>
                  </a:cubicBezTo>
                  <a:lnTo>
                    <a:pt x="3504" y="1738"/>
                  </a:lnTo>
                  <a:cubicBezTo>
                    <a:pt x="3374" y="1511"/>
                    <a:pt x="4199" y="1549"/>
                    <a:pt x="4286" y="1351"/>
                  </a:cubicBezTo>
                  <a:lnTo>
                    <a:pt x="174" y="5"/>
                  </a:lnTo>
                  <a:cubicBezTo>
                    <a:pt x="163" y="2"/>
                    <a:pt x="153" y="0"/>
                    <a:pt x="143" y="0"/>
                  </a:cubicBezTo>
                  <a:close/>
                </a:path>
              </a:pathLst>
            </a:custGeom>
            <a:solidFill>
              <a:srgbClr val="05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4"/>
            <p:cNvSpPr/>
            <p:nvPr/>
          </p:nvSpPr>
          <p:spPr>
            <a:xfrm>
              <a:off x="6108025" y="4423263"/>
              <a:ext cx="203800" cy="82650"/>
            </a:xfrm>
            <a:custGeom>
              <a:avLst/>
              <a:gdLst/>
              <a:ahLst/>
              <a:cxnLst/>
              <a:rect l="l" t="t" r="r" b="b"/>
              <a:pathLst>
                <a:path w="8152" h="3306" extrusionOk="0">
                  <a:moveTo>
                    <a:pt x="280" y="0"/>
                  </a:moveTo>
                  <a:cubicBezTo>
                    <a:pt x="86" y="0"/>
                    <a:pt x="1" y="280"/>
                    <a:pt x="203" y="376"/>
                  </a:cubicBezTo>
                  <a:lnTo>
                    <a:pt x="6665" y="3306"/>
                  </a:lnTo>
                  <a:cubicBezTo>
                    <a:pt x="6414" y="2872"/>
                    <a:pt x="7978" y="2944"/>
                    <a:pt x="8152" y="2572"/>
                  </a:cubicBezTo>
                  <a:lnTo>
                    <a:pt x="343" y="9"/>
                  </a:lnTo>
                  <a:cubicBezTo>
                    <a:pt x="321" y="3"/>
                    <a:pt x="300" y="0"/>
                    <a:pt x="280" y="0"/>
                  </a:cubicBezTo>
                  <a:close/>
                </a:path>
              </a:pathLst>
            </a:custGeom>
            <a:solidFill>
              <a:srgbClr val="05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4"/>
            <p:cNvSpPr/>
            <p:nvPr/>
          </p:nvSpPr>
          <p:spPr>
            <a:xfrm>
              <a:off x="5984575" y="4763288"/>
              <a:ext cx="317850" cy="201025"/>
            </a:xfrm>
            <a:custGeom>
              <a:avLst/>
              <a:gdLst/>
              <a:ahLst/>
              <a:cxnLst/>
              <a:rect l="l" t="t" r="r" b="b"/>
              <a:pathLst>
                <a:path w="12714" h="8041" extrusionOk="0">
                  <a:moveTo>
                    <a:pt x="11166" y="0"/>
                  </a:moveTo>
                  <a:cubicBezTo>
                    <a:pt x="11030" y="0"/>
                    <a:pt x="10893" y="27"/>
                    <a:pt x="10763" y="82"/>
                  </a:cubicBezTo>
                  <a:cubicBezTo>
                    <a:pt x="10556" y="169"/>
                    <a:pt x="10382" y="319"/>
                    <a:pt x="10266" y="512"/>
                  </a:cubicBezTo>
                  <a:lnTo>
                    <a:pt x="9422" y="1921"/>
                  </a:lnTo>
                  <a:cubicBezTo>
                    <a:pt x="8770" y="3012"/>
                    <a:pt x="7781" y="3866"/>
                    <a:pt x="6608" y="4358"/>
                  </a:cubicBezTo>
                  <a:cubicBezTo>
                    <a:pt x="5878" y="4663"/>
                    <a:pt x="5100" y="4817"/>
                    <a:pt x="4320" y="4817"/>
                  </a:cubicBezTo>
                  <a:cubicBezTo>
                    <a:pt x="3841" y="4817"/>
                    <a:pt x="3361" y="4759"/>
                    <a:pt x="2891" y="4643"/>
                  </a:cubicBezTo>
                  <a:lnTo>
                    <a:pt x="1294" y="4252"/>
                  </a:lnTo>
                  <a:cubicBezTo>
                    <a:pt x="1210" y="4232"/>
                    <a:pt x="1124" y="4221"/>
                    <a:pt x="1039" y="4221"/>
                  </a:cubicBezTo>
                  <a:cubicBezTo>
                    <a:pt x="904" y="4221"/>
                    <a:pt x="769" y="4247"/>
                    <a:pt x="642" y="4300"/>
                  </a:cubicBezTo>
                  <a:cubicBezTo>
                    <a:pt x="266" y="4460"/>
                    <a:pt x="15" y="4822"/>
                    <a:pt x="0" y="5232"/>
                  </a:cubicBezTo>
                  <a:cubicBezTo>
                    <a:pt x="0" y="5464"/>
                    <a:pt x="68" y="5691"/>
                    <a:pt x="198" y="5879"/>
                  </a:cubicBezTo>
                  <a:cubicBezTo>
                    <a:pt x="1063" y="7259"/>
                    <a:pt x="2554" y="8041"/>
                    <a:pt x="4100" y="8041"/>
                  </a:cubicBezTo>
                  <a:cubicBezTo>
                    <a:pt x="4694" y="8041"/>
                    <a:pt x="5297" y="7925"/>
                    <a:pt x="5874" y="7684"/>
                  </a:cubicBezTo>
                  <a:cubicBezTo>
                    <a:pt x="5956" y="7650"/>
                    <a:pt x="6198" y="7467"/>
                    <a:pt x="6473" y="7245"/>
                  </a:cubicBezTo>
                  <a:cubicBezTo>
                    <a:pt x="7124" y="6714"/>
                    <a:pt x="7916" y="6386"/>
                    <a:pt x="8751" y="6294"/>
                  </a:cubicBezTo>
                  <a:cubicBezTo>
                    <a:pt x="9098" y="6255"/>
                    <a:pt x="9402" y="6217"/>
                    <a:pt x="9484" y="6183"/>
                  </a:cubicBezTo>
                  <a:cubicBezTo>
                    <a:pt x="11565" y="5314"/>
                    <a:pt x="12713" y="3070"/>
                    <a:pt x="12197" y="878"/>
                  </a:cubicBezTo>
                  <a:cubicBezTo>
                    <a:pt x="12154" y="652"/>
                    <a:pt x="12043" y="444"/>
                    <a:pt x="11878" y="280"/>
                  </a:cubicBezTo>
                  <a:cubicBezTo>
                    <a:pt x="11679" y="97"/>
                    <a:pt x="11424" y="0"/>
                    <a:pt x="11166" y="0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4"/>
            <p:cNvSpPr/>
            <p:nvPr/>
          </p:nvSpPr>
          <p:spPr>
            <a:xfrm>
              <a:off x="6004450" y="4890063"/>
              <a:ext cx="135200" cy="53000"/>
            </a:xfrm>
            <a:custGeom>
              <a:avLst/>
              <a:gdLst/>
              <a:ahLst/>
              <a:cxnLst/>
              <a:rect l="l" t="t" r="r" b="b"/>
              <a:pathLst>
                <a:path w="5408" h="2120" extrusionOk="0">
                  <a:moveTo>
                    <a:pt x="246" y="0"/>
                  </a:moveTo>
                  <a:cubicBezTo>
                    <a:pt x="102" y="0"/>
                    <a:pt x="1" y="161"/>
                    <a:pt x="79" y="291"/>
                  </a:cubicBezTo>
                  <a:cubicBezTo>
                    <a:pt x="786" y="1468"/>
                    <a:pt x="2034" y="2120"/>
                    <a:pt x="3311" y="2120"/>
                  </a:cubicBezTo>
                  <a:cubicBezTo>
                    <a:pt x="3978" y="2120"/>
                    <a:pt x="4652" y="1943"/>
                    <a:pt x="5263" y="1570"/>
                  </a:cubicBezTo>
                  <a:cubicBezTo>
                    <a:pt x="5407" y="1479"/>
                    <a:pt x="5374" y="1257"/>
                    <a:pt x="5210" y="1218"/>
                  </a:cubicBezTo>
                  <a:lnTo>
                    <a:pt x="296" y="7"/>
                  </a:ln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4"/>
            <p:cNvSpPr/>
            <p:nvPr/>
          </p:nvSpPr>
          <p:spPr>
            <a:xfrm>
              <a:off x="6192550" y="4784588"/>
              <a:ext cx="88750" cy="118325"/>
            </a:xfrm>
            <a:custGeom>
              <a:avLst/>
              <a:gdLst/>
              <a:ahLst/>
              <a:cxnLst/>
              <a:rect l="l" t="t" r="r" b="b"/>
              <a:pathLst>
                <a:path w="3550" h="4733" extrusionOk="0">
                  <a:moveTo>
                    <a:pt x="2844" y="1"/>
                  </a:moveTo>
                  <a:cubicBezTo>
                    <a:pt x="2781" y="1"/>
                    <a:pt x="2716" y="31"/>
                    <a:pt x="2676" y="94"/>
                  </a:cubicBezTo>
                  <a:lnTo>
                    <a:pt x="79" y="4433"/>
                  </a:lnTo>
                  <a:cubicBezTo>
                    <a:pt x="1" y="4569"/>
                    <a:pt x="101" y="4733"/>
                    <a:pt x="246" y="4733"/>
                  </a:cubicBezTo>
                  <a:cubicBezTo>
                    <a:pt x="261" y="4733"/>
                    <a:pt x="276" y="4731"/>
                    <a:pt x="292" y="4728"/>
                  </a:cubicBezTo>
                  <a:cubicBezTo>
                    <a:pt x="2319" y="4221"/>
                    <a:pt x="3550" y="2165"/>
                    <a:pt x="3033" y="142"/>
                  </a:cubicBezTo>
                  <a:cubicBezTo>
                    <a:pt x="3006" y="50"/>
                    <a:pt x="2926" y="1"/>
                    <a:pt x="2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4"/>
            <p:cNvSpPr/>
            <p:nvPr/>
          </p:nvSpPr>
          <p:spPr>
            <a:xfrm>
              <a:off x="5848025" y="4540288"/>
              <a:ext cx="477900" cy="329775"/>
            </a:xfrm>
            <a:custGeom>
              <a:avLst/>
              <a:gdLst/>
              <a:ahLst/>
              <a:cxnLst/>
              <a:rect l="l" t="t" r="r" b="b"/>
              <a:pathLst>
                <a:path w="19116" h="13191" extrusionOk="0">
                  <a:moveTo>
                    <a:pt x="10396" y="1"/>
                  </a:moveTo>
                  <a:cubicBezTo>
                    <a:pt x="8420" y="1"/>
                    <a:pt x="6297" y="550"/>
                    <a:pt x="4516" y="2283"/>
                  </a:cubicBezTo>
                  <a:cubicBezTo>
                    <a:pt x="4466" y="2334"/>
                    <a:pt x="4406" y="2356"/>
                    <a:pt x="4347" y="2356"/>
                  </a:cubicBezTo>
                  <a:cubicBezTo>
                    <a:pt x="4204" y="2356"/>
                    <a:pt x="4070" y="2225"/>
                    <a:pt x="4111" y="2057"/>
                  </a:cubicBezTo>
                  <a:lnTo>
                    <a:pt x="4294" y="1231"/>
                  </a:lnTo>
                  <a:cubicBezTo>
                    <a:pt x="4343" y="1058"/>
                    <a:pt x="4203" y="926"/>
                    <a:pt x="4059" y="926"/>
                  </a:cubicBezTo>
                  <a:cubicBezTo>
                    <a:pt x="3990" y="926"/>
                    <a:pt x="3921" y="956"/>
                    <a:pt x="3870" y="1024"/>
                  </a:cubicBezTo>
                  <a:cubicBezTo>
                    <a:pt x="3242" y="1796"/>
                    <a:pt x="2383" y="3094"/>
                    <a:pt x="2388" y="4398"/>
                  </a:cubicBezTo>
                  <a:cubicBezTo>
                    <a:pt x="2388" y="4504"/>
                    <a:pt x="2325" y="4600"/>
                    <a:pt x="2228" y="4634"/>
                  </a:cubicBezTo>
                  <a:cubicBezTo>
                    <a:pt x="1321" y="4972"/>
                    <a:pt x="563" y="5623"/>
                    <a:pt x="95" y="6468"/>
                  </a:cubicBezTo>
                  <a:cubicBezTo>
                    <a:pt x="0" y="6636"/>
                    <a:pt x="128" y="6834"/>
                    <a:pt x="308" y="6834"/>
                  </a:cubicBezTo>
                  <a:cubicBezTo>
                    <a:pt x="330" y="6834"/>
                    <a:pt x="352" y="6832"/>
                    <a:pt x="375" y="6825"/>
                  </a:cubicBezTo>
                  <a:lnTo>
                    <a:pt x="1186" y="6594"/>
                  </a:lnTo>
                  <a:cubicBezTo>
                    <a:pt x="1209" y="6587"/>
                    <a:pt x="1232" y="6584"/>
                    <a:pt x="1254" y="6584"/>
                  </a:cubicBezTo>
                  <a:cubicBezTo>
                    <a:pt x="1392" y="6584"/>
                    <a:pt x="1511" y="6705"/>
                    <a:pt x="1495" y="6854"/>
                  </a:cubicBezTo>
                  <a:cubicBezTo>
                    <a:pt x="1374" y="8027"/>
                    <a:pt x="1282" y="11744"/>
                    <a:pt x="4883" y="13172"/>
                  </a:cubicBezTo>
                  <a:cubicBezTo>
                    <a:pt x="4914" y="13185"/>
                    <a:pt x="4945" y="13190"/>
                    <a:pt x="4975" y="13190"/>
                  </a:cubicBezTo>
                  <a:cubicBezTo>
                    <a:pt x="5120" y="13190"/>
                    <a:pt x="5244" y="13058"/>
                    <a:pt x="5216" y="12902"/>
                  </a:cubicBezTo>
                  <a:lnTo>
                    <a:pt x="4946" y="11415"/>
                  </a:lnTo>
                  <a:cubicBezTo>
                    <a:pt x="4913" y="11253"/>
                    <a:pt x="5042" y="11126"/>
                    <a:pt x="5184" y="11126"/>
                  </a:cubicBezTo>
                  <a:cubicBezTo>
                    <a:pt x="5232" y="11126"/>
                    <a:pt x="5282" y="11141"/>
                    <a:pt x="5327" y="11174"/>
                  </a:cubicBezTo>
                  <a:cubicBezTo>
                    <a:pt x="6183" y="11791"/>
                    <a:pt x="8077" y="12934"/>
                    <a:pt x="10275" y="12934"/>
                  </a:cubicBezTo>
                  <a:cubicBezTo>
                    <a:pt x="10345" y="12934"/>
                    <a:pt x="10416" y="12933"/>
                    <a:pt x="10487" y="12931"/>
                  </a:cubicBezTo>
                  <a:cubicBezTo>
                    <a:pt x="10675" y="12926"/>
                    <a:pt x="10786" y="12723"/>
                    <a:pt x="10689" y="12559"/>
                  </a:cubicBezTo>
                  <a:lnTo>
                    <a:pt x="10298" y="11898"/>
                  </a:lnTo>
                  <a:cubicBezTo>
                    <a:pt x="10191" y="11731"/>
                    <a:pt x="10316" y="11526"/>
                    <a:pt x="10498" y="11526"/>
                  </a:cubicBezTo>
                  <a:cubicBezTo>
                    <a:pt x="10521" y="11526"/>
                    <a:pt x="10544" y="11529"/>
                    <a:pt x="10569" y="11536"/>
                  </a:cubicBezTo>
                  <a:cubicBezTo>
                    <a:pt x="11000" y="11658"/>
                    <a:pt x="11688" y="11772"/>
                    <a:pt x="12738" y="11772"/>
                  </a:cubicBezTo>
                  <a:cubicBezTo>
                    <a:pt x="13144" y="11772"/>
                    <a:pt x="13605" y="11755"/>
                    <a:pt x="14126" y="11715"/>
                  </a:cubicBezTo>
                  <a:cubicBezTo>
                    <a:pt x="14305" y="11705"/>
                    <a:pt x="14411" y="11522"/>
                    <a:pt x="14329" y="11362"/>
                  </a:cubicBezTo>
                  <a:lnTo>
                    <a:pt x="13571" y="9856"/>
                  </a:lnTo>
                  <a:cubicBezTo>
                    <a:pt x="13472" y="9676"/>
                    <a:pt x="13619" y="9493"/>
                    <a:pt x="13784" y="9493"/>
                  </a:cubicBezTo>
                  <a:cubicBezTo>
                    <a:pt x="13836" y="9493"/>
                    <a:pt x="13889" y="9511"/>
                    <a:pt x="13938" y="9552"/>
                  </a:cubicBezTo>
                  <a:lnTo>
                    <a:pt x="16539" y="11570"/>
                  </a:lnTo>
                  <a:cubicBezTo>
                    <a:pt x="16584" y="11607"/>
                    <a:pt x="16638" y="11624"/>
                    <a:pt x="16690" y="11624"/>
                  </a:cubicBezTo>
                  <a:cubicBezTo>
                    <a:pt x="16789" y="11624"/>
                    <a:pt x="16886" y="11563"/>
                    <a:pt x="16920" y="11459"/>
                  </a:cubicBezTo>
                  <a:cubicBezTo>
                    <a:pt x="17138" y="10812"/>
                    <a:pt x="17548" y="9287"/>
                    <a:pt x="17157" y="7882"/>
                  </a:cubicBezTo>
                  <a:cubicBezTo>
                    <a:pt x="17100" y="7710"/>
                    <a:pt x="17237" y="7565"/>
                    <a:pt x="17386" y="7565"/>
                  </a:cubicBezTo>
                  <a:cubicBezTo>
                    <a:pt x="17438" y="7565"/>
                    <a:pt x="17491" y="7582"/>
                    <a:pt x="17538" y="7622"/>
                  </a:cubicBezTo>
                  <a:lnTo>
                    <a:pt x="18697" y="8539"/>
                  </a:lnTo>
                  <a:cubicBezTo>
                    <a:pt x="18744" y="8579"/>
                    <a:pt x="18798" y="8596"/>
                    <a:pt x="18851" y="8596"/>
                  </a:cubicBezTo>
                  <a:cubicBezTo>
                    <a:pt x="18989" y="8596"/>
                    <a:pt x="19116" y="8474"/>
                    <a:pt x="19088" y="8317"/>
                  </a:cubicBezTo>
                  <a:cubicBezTo>
                    <a:pt x="18904" y="7067"/>
                    <a:pt x="18132" y="4108"/>
                    <a:pt x="14942" y="2322"/>
                  </a:cubicBezTo>
                  <a:cubicBezTo>
                    <a:pt x="14734" y="2211"/>
                    <a:pt x="14797" y="1897"/>
                    <a:pt x="15033" y="1873"/>
                  </a:cubicBezTo>
                  <a:lnTo>
                    <a:pt x="15984" y="1753"/>
                  </a:lnTo>
                  <a:cubicBezTo>
                    <a:pt x="16235" y="1728"/>
                    <a:pt x="16288" y="1386"/>
                    <a:pt x="16057" y="1289"/>
                  </a:cubicBezTo>
                  <a:cubicBezTo>
                    <a:pt x="14958" y="803"/>
                    <a:pt x="12784" y="1"/>
                    <a:pt x="10396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64"/>
          <p:cNvGrpSpPr/>
          <p:nvPr/>
        </p:nvGrpSpPr>
        <p:grpSpPr>
          <a:xfrm>
            <a:off x="1784333" y="447098"/>
            <a:ext cx="1090549" cy="1558586"/>
            <a:chOff x="2648100" y="3068775"/>
            <a:chExt cx="887925" cy="1269000"/>
          </a:xfrm>
        </p:grpSpPr>
        <p:sp>
          <p:nvSpPr>
            <p:cNvPr id="994" name="Google Shape;994;p64"/>
            <p:cNvSpPr/>
            <p:nvPr/>
          </p:nvSpPr>
          <p:spPr>
            <a:xfrm>
              <a:off x="2874625" y="3068775"/>
              <a:ext cx="661400" cy="932375"/>
            </a:xfrm>
            <a:custGeom>
              <a:avLst/>
              <a:gdLst/>
              <a:ahLst/>
              <a:cxnLst/>
              <a:rect l="l" t="t" r="r" b="b"/>
              <a:pathLst>
                <a:path w="26456" h="37295" extrusionOk="0">
                  <a:moveTo>
                    <a:pt x="10814" y="0"/>
                  </a:moveTo>
                  <a:cubicBezTo>
                    <a:pt x="3083" y="0"/>
                    <a:pt x="1629" y="7817"/>
                    <a:pt x="2984" y="11985"/>
                  </a:cubicBezTo>
                  <a:cubicBezTo>
                    <a:pt x="4138" y="15532"/>
                    <a:pt x="5012" y="19924"/>
                    <a:pt x="3226" y="23226"/>
                  </a:cubicBezTo>
                  <a:cubicBezTo>
                    <a:pt x="1" y="29171"/>
                    <a:pt x="5416" y="37295"/>
                    <a:pt x="13627" y="37295"/>
                  </a:cubicBezTo>
                  <a:cubicBezTo>
                    <a:pt x="13821" y="37295"/>
                    <a:pt x="14018" y="37290"/>
                    <a:pt x="14216" y="37281"/>
                  </a:cubicBezTo>
                  <a:cubicBezTo>
                    <a:pt x="22445" y="36890"/>
                    <a:pt x="26456" y="31918"/>
                    <a:pt x="26432" y="27512"/>
                  </a:cubicBezTo>
                  <a:cubicBezTo>
                    <a:pt x="26398" y="21136"/>
                    <a:pt x="18589" y="17236"/>
                    <a:pt x="19231" y="12858"/>
                  </a:cubicBezTo>
                  <a:cubicBezTo>
                    <a:pt x="20012" y="7506"/>
                    <a:pt x="18564" y="662"/>
                    <a:pt x="11947" y="53"/>
                  </a:cubicBezTo>
                  <a:cubicBezTo>
                    <a:pt x="11556" y="18"/>
                    <a:pt x="11178" y="0"/>
                    <a:pt x="10814" y="0"/>
                  </a:cubicBezTo>
                  <a:close/>
                </a:path>
              </a:pathLst>
            </a:custGeom>
            <a:solidFill>
              <a:srgbClr val="2A0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4"/>
            <p:cNvSpPr/>
            <p:nvPr/>
          </p:nvSpPr>
          <p:spPr>
            <a:xfrm>
              <a:off x="3202850" y="3485175"/>
              <a:ext cx="213375" cy="267775"/>
            </a:xfrm>
            <a:custGeom>
              <a:avLst/>
              <a:gdLst/>
              <a:ahLst/>
              <a:cxnLst/>
              <a:rect l="l" t="t" r="r" b="b"/>
              <a:pathLst>
                <a:path w="8535" h="10711" extrusionOk="0">
                  <a:moveTo>
                    <a:pt x="3066" y="1"/>
                  </a:moveTo>
                  <a:cubicBezTo>
                    <a:pt x="3066" y="1"/>
                    <a:pt x="826" y="1232"/>
                    <a:pt x="1" y="2149"/>
                  </a:cubicBezTo>
                  <a:lnTo>
                    <a:pt x="4924" y="5962"/>
                  </a:lnTo>
                  <a:lnTo>
                    <a:pt x="3056" y="9123"/>
                  </a:lnTo>
                  <a:cubicBezTo>
                    <a:pt x="3973" y="9519"/>
                    <a:pt x="4774" y="10088"/>
                    <a:pt x="5537" y="10711"/>
                  </a:cubicBezTo>
                  <a:lnTo>
                    <a:pt x="7907" y="7202"/>
                  </a:lnTo>
                  <a:cubicBezTo>
                    <a:pt x="8534" y="6275"/>
                    <a:pt x="8399" y="5025"/>
                    <a:pt x="7583" y="4258"/>
                  </a:cubicBezTo>
                  <a:lnTo>
                    <a:pt x="3066" y="1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4"/>
            <p:cNvSpPr/>
            <p:nvPr/>
          </p:nvSpPr>
          <p:spPr>
            <a:xfrm>
              <a:off x="3236400" y="3713225"/>
              <a:ext cx="104875" cy="108400"/>
            </a:xfrm>
            <a:custGeom>
              <a:avLst/>
              <a:gdLst/>
              <a:ahLst/>
              <a:cxnLst/>
              <a:rect l="l" t="t" r="r" b="b"/>
              <a:pathLst>
                <a:path w="4195" h="4336" extrusionOk="0">
                  <a:moveTo>
                    <a:pt x="1714" y="1"/>
                  </a:moveTo>
                  <a:lnTo>
                    <a:pt x="358" y="2284"/>
                  </a:lnTo>
                  <a:cubicBezTo>
                    <a:pt x="1" y="2892"/>
                    <a:pt x="179" y="3674"/>
                    <a:pt x="773" y="4055"/>
                  </a:cubicBezTo>
                  <a:lnTo>
                    <a:pt x="869" y="4123"/>
                  </a:lnTo>
                  <a:cubicBezTo>
                    <a:pt x="1090" y="4266"/>
                    <a:pt x="1339" y="4335"/>
                    <a:pt x="1585" y="4335"/>
                  </a:cubicBezTo>
                  <a:cubicBezTo>
                    <a:pt x="2001" y="4335"/>
                    <a:pt x="2410" y="4139"/>
                    <a:pt x="2665" y="3775"/>
                  </a:cubicBezTo>
                  <a:lnTo>
                    <a:pt x="4195" y="1589"/>
                  </a:lnTo>
                  <a:cubicBezTo>
                    <a:pt x="3432" y="966"/>
                    <a:pt x="2631" y="402"/>
                    <a:pt x="1714" y="1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4"/>
            <p:cNvSpPr/>
            <p:nvPr/>
          </p:nvSpPr>
          <p:spPr>
            <a:xfrm>
              <a:off x="2810825" y="3378525"/>
              <a:ext cx="257750" cy="177025"/>
            </a:xfrm>
            <a:custGeom>
              <a:avLst/>
              <a:gdLst/>
              <a:ahLst/>
              <a:cxnLst/>
              <a:rect l="l" t="t" r="r" b="b"/>
              <a:pathLst>
                <a:path w="10310" h="7081" extrusionOk="0">
                  <a:moveTo>
                    <a:pt x="2916" y="0"/>
                  </a:moveTo>
                  <a:cubicBezTo>
                    <a:pt x="1960" y="309"/>
                    <a:pt x="985" y="415"/>
                    <a:pt x="0" y="449"/>
                  </a:cubicBezTo>
                  <a:lnTo>
                    <a:pt x="536" y="4648"/>
                  </a:lnTo>
                  <a:cubicBezTo>
                    <a:pt x="676" y="5758"/>
                    <a:pt x="1603" y="6608"/>
                    <a:pt x="2723" y="6646"/>
                  </a:cubicBezTo>
                  <a:lnTo>
                    <a:pt x="9205" y="7081"/>
                  </a:lnTo>
                  <a:cubicBezTo>
                    <a:pt x="9205" y="7081"/>
                    <a:pt x="10291" y="4088"/>
                    <a:pt x="10310" y="2853"/>
                  </a:cubicBezTo>
                  <a:lnTo>
                    <a:pt x="10310" y="2853"/>
                  </a:lnTo>
                  <a:lnTo>
                    <a:pt x="3596" y="3610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4"/>
            <p:cNvSpPr/>
            <p:nvPr/>
          </p:nvSpPr>
          <p:spPr>
            <a:xfrm>
              <a:off x="2801525" y="3286475"/>
              <a:ext cx="82200" cy="103275"/>
            </a:xfrm>
            <a:custGeom>
              <a:avLst/>
              <a:gdLst/>
              <a:ahLst/>
              <a:cxnLst/>
              <a:rect l="l" t="t" r="r" b="b"/>
              <a:pathLst>
                <a:path w="3288" h="4131" extrusionOk="0">
                  <a:moveTo>
                    <a:pt x="1504" y="0"/>
                  </a:moveTo>
                  <a:cubicBezTo>
                    <a:pt x="1441" y="0"/>
                    <a:pt x="1378" y="5"/>
                    <a:pt x="1314" y="14"/>
                  </a:cubicBezTo>
                  <a:lnTo>
                    <a:pt x="1198" y="33"/>
                  </a:lnTo>
                  <a:cubicBezTo>
                    <a:pt x="498" y="135"/>
                    <a:pt x="1" y="777"/>
                    <a:pt x="83" y="1481"/>
                  </a:cubicBezTo>
                  <a:lnTo>
                    <a:pt x="377" y="4131"/>
                  </a:lnTo>
                  <a:cubicBezTo>
                    <a:pt x="1357" y="4097"/>
                    <a:pt x="2332" y="3991"/>
                    <a:pt x="3288" y="3682"/>
                  </a:cubicBezTo>
                  <a:lnTo>
                    <a:pt x="2800" y="1076"/>
                  </a:lnTo>
                  <a:cubicBezTo>
                    <a:pt x="2677" y="444"/>
                    <a:pt x="2128" y="0"/>
                    <a:pt x="1504" y="0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4"/>
            <p:cNvSpPr/>
            <p:nvPr/>
          </p:nvSpPr>
          <p:spPr>
            <a:xfrm>
              <a:off x="2920275" y="4215925"/>
              <a:ext cx="99925" cy="121850"/>
            </a:xfrm>
            <a:custGeom>
              <a:avLst/>
              <a:gdLst/>
              <a:ahLst/>
              <a:cxnLst/>
              <a:rect l="l" t="t" r="r" b="b"/>
              <a:pathLst>
                <a:path w="3997" h="4874" extrusionOk="0">
                  <a:moveTo>
                    <a:pt x="227" y="0"/>
                  </a:moveTo>
                  <a:cubicBezTo>
                    <a:pt x="140" y="1395"/>
                    <a:pt x="72" y="2607"/>
                    <a:pt x="34" y="3476"/>
                  </a:cubicBezTo>
                  <a:cubicBezTo>
                    <a:pt x="0" y="4108"/>
                    <a:pt x="410" y="4702"/>
                    <a:pt x="1033" y="4841"/>
                  </a:cubicBezTo>
                  <a:cubicBezTo>
                    <a:pt x="1128" y="4863"/>
                    <a:pt x="1224" y="4874"/>
                    <a:pt x="1319" y="4874"/>
                  </a:cubicBezTo>
                  <a:cubicBezTo>
                    <a:pt x="1813" y="4874"/>
                    <a:pt x="2276" y="4588"/>
                    <a:pt x="2490" y="4122"/>
                  </a:cubicBezTo>
                  <a:cubicBezTo>
                    <a:pt x="2824" y="3413"/>
                    <a:pt x="3359" y="2235"/>
                    <a:pt x="3996" y="758"/>
                  </a:cubicBezTo>
                  <a:cubicBezTo>
                    <a:pt x="2732" y="560"/>
                    <a:pt x="1477" y="305"/>
                    <a:pt x="227" y="0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4"/>
            <p:cNvSpPr/>
            <p:nvPr/>
          </p:nvSpPr>
          <p:spPr>
            <a:xfrm>
              <a:off x="2925925" y="3430675"/>
              <a:ext cx="443950" cy="805550"/>
            </a:xfrm>
            <a:custGeom>
              <a:avLst/>
              <a:gdLst/>
              <a:ahLst/>
              <a:cxnLst/>
              <a:rect l="l" t="t" r="r" b="b"/>
              <a:pathLst>
                <a:path w="17758" h="32222" extrusionOk="0">
                  <a:moveTo>
                    <a:pt x="8882" y="0"/>
                  </a:moveTo>
                  <a:cubicBezTo>
                    <a:pt x="8331" y="0"/>
                    <a:pt x="7781" y="84"/>
                    <a:pt x="7250" y="250"/>
                  </a:cubicBezTo>
                  <a:cubicBezTo>
                    <a:pt x="5242" y="887"/>
                    <a:pt x="1941" y="1442"/>
                    <a:pt x="2482" y="4049"/>
                  </a:cubicBezTo>
                  <a:lnTo>
                    <a:pt x="6430" y="10420"/>
                  </a:lnTo>
                  <a:cubicBezTo>
                    <a:pt x="6430" y="10420"/>
                    <a:pt x="3843" y="12157"/>
                    <a:pt x="1917" y="16718"/>
                  </a:cubicBezTo>
                  <a:cubicBezTo>
                    <a:pt x="928" y="19059"/>
                    <a:pt x="315" y="26415"/>
                    <a:pt x="1" y="31410"/>
                  </a:cubicBezTo>
                  <a:cubicBezTo>
                    <a:pt x="1251" y="31715"/>
                    <a:pt x="2506" y="31970"/>
                    <a:pt x="3770" y="32168"/>
                  </a:cubicBezTo>
                  <a:cubicBezTo>
                    <a:pt x="5416" y="28346"/>
                    <a:pt x="7733" y="22515"/>
                    <a:pt x="8882" y="17549"/>
                  </a:cubicBezTo>
                  <a:cubicBezTo>
                    <a:pt x="10035" y="22539"/>
                    <a:pt x="12371" y="28399"/>
                    <a:pt x="14017" y="32221"/>
                  </a:cubicBezTo>
                  <a:cubicBezTo>
                    <a:pt x="15287" y="32014"/>
                    <a:pt x="16537" y="31710"/>
                    <a:pt x="17758" y="31309"/>
                  </a:cubicBezTo>
                  <a:cubicBezTo>
                    <a:pt x="17444" y="26318"/>
                    <a:pt x="16831" y="19045"/>
                    <a:pt x="15851" y="16718"/>
                  </a:cubicBezTo>
                  <a:cubicBezTo>
                    <a:pt x="13921" y="12157"/>
                    <a:pt x="11334" y="10420"/>
                    <a:pt x="11334" y="10420"/>
                  </a:cubicBezTo>
                  <a:lnTo>
                    <a:pt x="14548" y="5675"/>
                  </a:lnTo>
                  <a:cubicBezTo>
                    <a:pt x="15243" y="4662"/>
                    <a:pt x="15156" y="3301"/>
                    <a:pt x="14336" y="2383"/>
                  </a:cubicBezTo>
                  <a:cubicBezTo>
                    <a:pt x="13380" y="1317"/>
                    <a:pt x="11744" y="641"/>
                    <a:pt x="10513" y="250"/>
                  </a:cubicBezTo>
                  <a:cubicBezTo>
                    <a:pt x="9982" y="84"/>
                    <a:pt x="9432" y="0"/>
                    <a:pt x="8882" y="0"/>
                  </a:cubicBezTo>
                  <a:close/>
                </a:path>
              </a:pathLst>
            </a:custGeom>
            <a:solidFill>
              <a:srgbClr val="56E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4"/>
            <p:cNvSpPr/>
            <p:nvPr/>
          </p:nvSpPr>
          <p:spPr>
            <a:xfrm>
              <a:off x="3066875" y="3643725"/>
              <a:ext cx="164250" cy="53075"/>
            </a:xfrm>
            <a:custGeom>
              <a:avLst/>
              <a:gdLst/>
              <a:ahLst/>
              <a:cxnLst/>
              <a:rect l="l" t="t" r="r" b="b"/>
              <a:pathLst>
                <a:path w="6570" h="2123" extrusionOk="0">
                  <a:moveTo>
                    <a:pt x="3241" y="1"/>
                  </a:moveTo>
                  <a:cubicBezTo>
                    <a:pt x="2130" y="1"/>
                    <a:pt x="1024" y="203"/>
                    <a:pt x="0" y="624"/>
                  </a:cubicBezTo>
                  <a:lnTo>
                    <a:pt x="792" y="1898"/>
                  </a:lnTo>
                  <a:lnTo>
                    <a:pt x="1023" y="1936"/>
                  </a:lnTo>
                  <a:cubicBezTo>
                    <a:pt x="1760" y="2060"/>
                    <a:pt x="2504" y="2122"/>
                    <a:pt x="3247" y="2122"/>
                  </a:cubicBezTo>
                  <a:cubicBezTo>
                    <a:pt x="4067" y="2122"/>
                    <a:pt x="4886" y="2047"/>
                    <a:pt x="5696" y="1898"/>
                  </a:cubicBezTo>
                  <a:lnTo>
                    <a:pt x="5700" y="1898"/>
                  </a:lnTo>
                  <a:lnTo>
                    <a:pt x="6569" y="609"/>
                  </a:lnTo>
                  <a:cubicBezTo>
                    <a:pt x="5508" y="210"/>
                    <a:pt x="4371" y="1"/>
                    <a:pt x="3241" y="1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4"/>
            <p:cNvSpPr/>
            <p:nvPr/>
          </p:nvSpPr>
          <p:spPr>
            <a:xfrm>
              <a:off x="3276350" y="4213400"/>
              <a:ext cx="99550" cy="124325"/>
            </a:xfrm>
            <a:custGeom>
              <a:avLst/>
              <a:gdLst/>
              <a:ahLst/>
              <a:cxnLst/>
              <a:rect l="l" t="t" r="r" b="b"/>
              <a:pathLst>
                <a:path w="3982" h="4973" extrusionOk="0">
                  <a:moveTo>
                    <a:pt x="3746" y="0"/>
                  </a:moveTo>
                  <a:cubicBezTo>
                    <a:pt x="2520" y="396"/>
                    <a:pt x="1270" y="700"/>
                    <a:pt x="0" y="912"/>
                  </a:cubicBezTo>
                  <a:cubicBezTo>
                    <a:pt x="613" y="2336"/>
                    <a:pt x="1134" y="3475"/>
                    <a:pt x="1463" y="4180"/>
                  </a:cubicBezTo>
                  <a:cubicBezTo>
                    <a:pt x="1670" y="4634"/>
                    <a:pt x="2105" y="4957"/>
                    <a:pt x="2606" y="4971"/>
                  </a:cubicBezTo>
                  <a:cubicBezTo>
                    <a:pt x="2623" y="4972"/>
                    <a:pt x="2640" y="4972"/>
                    <a:pt x="2657" y="4972"/>
                  </a:cubicBezTo>
                  <a:cubicBezTo>
                    <a:pt x="3392" y="4972"/>
                    <a:pt x="3981" y="4361"/>
                    <a:pt x="3948" y="3620"/>
                  </a:cubicBezTo>
                  <a:cubicBezTo>
                    <a:pt x="3905" y="2732"/>
                    <a:pt x="3837" y="1463"/>
                    <a:pt x="3746" y="0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4"/>
            <p:cNvSpPr/>
            <p:nvPr/>
          </p:nvSpPr>
          <p:spPr>
            <a:xfrm>
              <a:off x="3079900" y="3414100"/>
              <a:ext cx="136250" cy="105325"/>
            </a:xfrm>
            <a:custGeom>
              <a:avLst/>
              <a:gdLst/>
              <a:ahLst/>
              <a:cxnLst/>
              <a:rect l="l" t="t" r="r" b="b"/>
              <a:pathLst>
                <a:path w="5450" h="4213" extrusionOk="0">
                  <a:moveTo>
                    <a:pt x="1" y="1"/>
                  </a:moveTo>
                  <a:lnTo>
                    <a:pt x="1690" y="3544"/>
                  </a:lnTo>
                  <a:cubicBezTo>
                    <a:pt x="1904" y="3989"/>
                    <a:pt x="2329" y="4213"/>
                    <a:pt x="2754" y="4213"/>
                  </a:cubicBezTo>
                  <a:cubicBezTo>
                    <a:pt x="3180" y="4213"/>
                    <a:pt x="3606" y="3988"/>
                    <a:pt x="3818" y="3539"/>
                  </a:cubicBezTo>
                  <a:lnTo>
                    <a:pt x="5450" y="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4"/>
            <p:cNvSpPr/>
            <p:nvPr/>
          </p:nvSpPr>
          <p:spPr>
            <a:xfrm>
              <a:off x="2938725" y="3086850"/>
              <a:ext cx="417025" cy="379950"/>
            </a:xfrm>
            <a:custGeom>
              <a:avLst/>
              <a:gdLst/>
              <a:ahLst/>
              <a:cxnLst/>
              <a:rect l="l" t="t" r="r" b="b"/>
              <a:pathLst>
                <a:path w="16681" h="15198" extrusionOk="0">
                  <a:moveTo>
                    <a:pt x="8343" y="0"/>
                  </a:moveTo>
                  <a:cubicBezTo>
                    <a:pt x="6398" y="0"/>
                    <a:pt x="4453" y="742"/>
                    <a:pt x="2969" y="2226"/>
                  </a:cubicBezTo>
                  <a:cubicBezTo>
                    <a:pt x="0" y="5195"/>
                    <a:pt x="0" y="10007"/>
                    <a:pt x="2969" y="12975"/>
                  </a:cubicBezTo>
                  <a:cubicBezTo>
                    <a:pt x="4453" y="14457"/>
                    <a:pt x="6398" y="15198"/>
                    <a:pt x="8343" y="15198"/>
                  </a:cubicBezTo>
                  <a:cubicBezTo>
                    <a:pt x="10287" y="15198"/>
                    <a:pt x="12231" y="14457"/>
                    <a:pt x="13713" y="12975"/>
                  </a:cubicBezTo>
                  <a:cubicBezTo>
                    <a:pt x="16681" y="10007"/>
                    <a:pt x="16681" y="5195"/>
                    <a:pt x="13713" y="2226"/>
                  </a:cubicBezTo>
                  <a:cubicBezTo>
                    <a:pt x="12231" y="742"/>
                    <a:pt x="10287" y="0"/>
                    <a:pt x="8343" y="0"/>
                  </a:cubicBezTo>
                  <a:close/>
                </a:path>
              </a:pathLst>
            </a:custGeom>
            <a:solidFill>
              <a:srgbClr val="7D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4"/>
            <p:cNvSpPr/>
            <p:nvPr/>
          </p:nvSpPr>
          <p:spPr>
            <a:xfrm>
              <a:off x="2987225" y="3254700"/>
              <a:ext cx="319900" cy="132725"/>
            </a:xfrm>
            <a:custGeom>
              <a:avLst/>
              <a:gdLst/>
              <a:ahLst/>
              <a:cxnLst/>
              <a:rect l="l" t="t" r="r" b="b"/>
              <a:pathLst>
                <a:path w="12796" h="5309" extrusionOk="0">
                  <a:moveTo>
                    <a:pt x="1049" y="0"/>
                  </a:moveTo>
                  <a:cubicBezTo>
                    <a:pt x="663" y="0"/>
                    <a:pt x="304" y="215"/>
                    <a:pt x="131" y="566"/>
                  </a:cubicBezTo>
                  <a:cubicBezTo>
                    <a:pt x="35" y="768"/>
                    <a:pt x="1" y="995"/>
                    <a:pt x="35" y="1217"/>
                  </a:cubicBezTo>
                  <a:cubicBezTo>
                    <a:pt x="314" y="3404"/>
                    <a:pt x="2129" y="5069"/>
                    <a:pt x="4330" y="5156"/>
                  </a:cubicBezTo>
                  <a:cubicBezTo>
                    <a:pt x="4417" y="5156"/>
                    <a:pt x="4707" y="5093"/>
                    <a:pt x="5040" y="5006"/>
                  </a:cubicBezTo>
                  <a:cubicBezTo>
                    <a:pt x="5384" y="4921"/>
                    <a:pt x="5736" y="4878"/>
                    <a:pt x="6088" y="4878"/>
                  </a:cubicBezTo>
                  <a:cubicBezTo>
                    <a:pt x="6550" y="4878"/>
                    <a:pt x="7012" y="4952"/>
                    <a:pt x="7453" y="5103"/>
                  </a:cubicBezTo>
                  <a:cubicBezTo>
                    <a:pt x="7781" y="5214"/>
                    <a:pt x="8066" y="5301"/>
                    <a:pt x="8153" y="5305"/>
                  </a:cubicBezTo>
                  <a:cubicBezTo>
                    <a:pt x="8210" y="5308"/>
                    <a:pt x="8267" y="5309"/>
                    <a:pt x="8323" y="5309"/>
                  </a:cubicBezTo>
                  <a:cubicBezTo>
                    <a:pt x="10453" y="5309"/>
                    <a:pt x="12306" y="3816"/>
                    <a:pt x="12743" y="1714"/>
                  </a:cubicBezTo>
                  <a:cubicBezTo>
                    <a:pt x="12796" y="1497"/>
                    <a:pt x="12781" y="1266"/>
                    <a:pt x="12704" y="1053"/>
                  </a:cubicBezTo>
                  <a:cubicBezTo>
                    <a:pt x="12550" y="682"/>
                    <a:pt x="12197" y="435"/>
                    <a:pt x="11792" y="421"/>
                  </a:cubicBezTo>
                  <a:cubicBezTo>
                    <a:pt x="11777" y="420"/>
                    <a:pt x="11763" y="420"/>
                    <a:pt x="11748" y="420"/>
                  </a:cubicBezTo>
                  <a:cubicBezTo>
                    <a:pt x="11546" y="420"/>
                    <a:pt x="11350" y="482"/>
                    <a:pt x="11179" y="595"/>
                  </a:cubicBezTo>
                  <a:lnTo>
                    <a:pt x="9852" y="1502"/>
                  </a:lnTo>
                  <a:cubicBezTo>
                    <a:pt x="8886" y="2160"/>
                    <a:pt x="7741" y="2510"/>
                    <a:pt x="6577" y="2510"/>
                  </a:cubicBezTo>
                  <a:cubicBezTo>
                    <a:pt x="6502" y="2510"/>
                    <a:pt x="6427" y="2509"/>
                    <a:pt x="6352" y="2506"/>
                  </a:cubicBezTo>
                  <a:cubicBezTo>
                    <a:pt x="5107" y="2458"/>
                    <a:pt x="3910" y="2009"/>
                    <a:pt x="2940" y="1232"/>
                  </a:cubicBezTo>
                  <a:lnTo>
                    <a:pt x="1685" y="228"/>
                  </a:lnTo>
                  <a:cubicBezTo>
                    <a:pt x="1516" y="88"/>
                    <a:pt x="1304" y="11"/>
                    <a:pt x="1087" y="1"/>
                  </a:cubicBezTo>
                  <a:cubicBezTo>
                    <a:pt x="1074" y="1"/>
                    <a:pt x="1062" y="0"/>
                    <a:pt x="1049" y="0"/>
                  </a:cubicBezTo>
                  <a:close/>
                </a:path>
              </a:pathLst>
            </a:custGeom>
            <a:solidFill>
              <a:srgbClr val="954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4"/>
            <p:cNvSpPr/>
            <p:nvPr/>
          </p:nvSpPr>
          <p:spPr>
            <a:xfrm>
              <a:off x="3172700" y="3285950"/>
              <a:ext cx="113750" cy="80750"/>
            </a:xfrm>
            <a:custGeom>
              <a:avLst/>
              <a:gdLst/>
              <a:ahLst/>
              <a:cxnLst/>
              <a:rect l="l" t="t" r="r" b="b"/>
              <a:pathLst>
                <a:path w="4550" h="3230" extrusionOk="0">
                  <a:moveTo>
                    <a:pt x="4339" y="1"/>
                  </a:moveTo>
                  <a:cubicBezTo>
                    <a:pt x="4303" y="1"/>
                    <a:pt x="4266" y="11"/>
                    <a:pt x="4233" y="35"/>
                  </a:cubicBezTo>
                  <a:lnTo>
                    <a:pt x="140" y="2815"/>
                  </a:lnTo>
                  <a:cubicBezTo>
                    <a:pt x="0" y="2912"/>
                    <a:pt x="44" y="3129"/>
                    <a:pt x="212" y="3163"/>
                  </a:cubicBezTo>
                  <a:cubicBezTo>
                    <a:pt x="448" y="3208"/>
                    <a:pt x="682" y="3230"/>
                    <a:pt x="913" y="3230"/>
                  </a:cubicBezTo>
                  <a:cubicBezTo>
                    <a:pt x="2649" y="3230"/>
                    <a:pt x="4195" y="1995"/>
                    <a:pt x="4527" y="223"/>
                  </a:cubicBezTo>
                  <a:cubicBezTo>
                    <a:pt x="4549" y="100"/>
                    <a:pt x="4448" y="1"/>
                    <a:pt x="4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4"/>
            <p:cNvSpPr/>
            <p:nvPr/>
          </p:nvSpPr>
          <p:spPr>
            <a:xfrm>
              <a:off x="3008250" y="3275500"/>
              <a:ext cx="107750" cy="87450"/>
            </a:xfrm>
            <a:custGeom>
              <a:avLst/>
              <a:gdLst/>
              <a:ahLst/>
              <a:cxnLst/>
              <a:rect l="l" t="t" r="r" b="b"/>
              <a:pathLst>
                <a:path w="4310" h="3498" extrusionOk="0">
                  <a:moveTo>
                    <a:pt x="203" y="0"/>
                  </a:moveTo>
                  <a:cubicBezTo>
                    <a:pt x="97" y="0"/>
                    <a:pt x="0" y="88"/>
                    <a:pt x="14" y="207"/>
                  </a:cubicBezTo>
                  <a:cubicBezTo>
                    <a:pt x="216" y="2099"/>
                    <a:pt x="1813" y="3498"/>
                    <a:pt x="3668" y="3498"/>
                  </a:cubicBezTo>
                  <a:cubicBezTo>
                    <a:pt x="3805" y="3498"/>
                    <a:pt x="3944" y="3490"/>
                    <a:pt x="4083" y="3474"/>
                  </a:cubicBezTo>
                  <a:cubicBezTo>
                    <a:pt x="4252" y="3450"/>
                    <a:pt x="4310" y="3243"/>
                    <a:pt x="4179" y="3136"/>
                  </a:cubicBezTo>
                  <a:lnTo>
                    <a:pt x="323" y="43"/>
                  </a:lnTo>
                  <a:cubicBezTo>
                    <a:pt x="285" y="13"/>
                    <a:pt x="243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4"/>
            <p:cNvSpPr/>
            <p:nvPr/>
          </p:nvSpPr>
          <p:spPr>
            <a:xfrm>
              <a:off x="2939075" y="3080250"/>
              <a:ext cx="408475" cy="322550"/>
            </a:xfrm>
            <a:custGeom>
              <a:avLst/>
              <a:gdLst/>
              <a:ahLst/>
              <a:cxnLst/>
              <a:rect l="l" t="t" r="r" b="b"/>
              <a:pathLst>
                <a:path w="16339" h="12902" extrusionOk="0">
                  <a:moveTo>
                    <a:pt x="8327" y="1"/>
                  </a:moveTo>
                  <a:cubicBezTo>
                    <a:pt x="7490" y="1"/>
                    <a:pt x="6647" y="134"/>
                    <a:pt x="5831" y="405"/>
                  </a:cubicBezTo>
                  <a:cubicBezTo>
                    <a:pt x="3365" y="1226"/>
                    <a:pt x="1459" y="3200"/>
                    <a:pt x="730" y="5695"/>
                  </a:cubicBezTo>
                  <a:cubicBezTo>
                    <a:pt x="1" y="8191"/>
                    <a:pt x="546" y="10884"/>
                    <a:pt x="2183" y="12901"/>
                  </a:cubicBezTo>
                  <a:lnTo>
                    <a:pt x="12473" y="5121"/>
                  </a:lnTo>
                  <a:cubicBezTo>
                    <a:pt x="14075" y="7606"/>
                    <a:pt x="16233" y="8234"/>
                    <a:pt x="16233" y="8234"/>
                  </a:cubicBezTo>
                  <a:cubicBezTo>
                    <a:pt x="16339" y="5637"/>
                    <a:pt x="15161" y="3152"/>
                    <a:pt x="13086" y="1593"/>
                  </a:cubicBezTo>
                  <a:cubicBezTo>
                    <a:pt x="11697" y="546"/>
                    <a:pt x="10022" y="1"/>
                    <a:pt x="8327" y="1"/>
                  </a:cubicBezTo>
                  <a:close/>
                </a:path>
              </a:pathLst>
            </a:custGeom>
            <a:solidFill>
              <a:srgbClr val="2A0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4"/>
            <p:cNvSpPr/>
            <p:nvPr/>
          </p:nvSpPr>
          <p:spPr>
            <a:xfrm>
              <a:off x="3113075" y="3200650"/>
              <a:ext cx="146400" cy="144100"/>
            </a:xfrm>
            <a:custGeom>
              <a:avLst/>
              <a:gdLst/>
              <a:ahLst/>
              <a:cxnLst/>
              <a:rect l="l" t="t" r="r" b="b"/>
              <a:pathLst>
                <a:path w="5856" h="5764" extrusionOk="0">
                  <a:moveTo>
                    <a:pt x="5189" y="1"/>
                  </a:moveTo>
                  <a:cubicBezTo>
                    <a:pt x="3293" y="2926"/>
                    <a:pt x="1" y="5218"/>
                    <a:pt x="1" y="5218"/>
                  </a:cubicBezTo>
                  <a:lnTo>
                    <a:pt x="469" y="5764"/>
                  </a:lnTo>
                  <a:cubicBezTo>
                    <a:pt x="3891" y="3674"/>
                    <a:pt x="5855" y="68"/>
                    <a:pt x="5855" y="68"/>
                  </a:cubicBezTo>
                  <a:lnTo>
                    <a:pt x="5189" y="1"/>
                  </a:lnTo>
                  <a:close/>
                </a:path>
              </a:pathLst>
            </a:custGeom>
            <a:solidFill>
              <a:srgbClr val="2A0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4"/>
            <p:cNvSpPr/>
            <p:nvPr/>
          </p:nvSpPr>
          <p:spPr>
            <a:xfrm>
              <a:off x="2648100" y="3080550"/>
              <a:ext cx="306225" cy="291375"/>
            </a:xfrm>
            <a:custGeom>
              <a:avLst/>
              <a:gdLst/>
              <a:ahLst/>
              <a:cxnLst/>
              <a:rect l="l" t="t" r="r" b="b"/>
              <a:pathLst>
                <a:path w="12249" h="11655" extrusionOk="0">
                  <a:moveTo>
                    <a:pt x="2467" y="0"/>
                  </a:moveTo>
                  <a:cubicBezTo>
                    <a:pt x="1859" y="0"/>
                    <a:pt x="1645" y="835"/>
                    <a:pt x="2204" y="1117"/>
                  </a:cubicBezTo>
                  <a:cubicBezTo>
                    <a:pt x="2296" y="1164"/>
                    <a:pt x="2388" y="1185"/>
                    <a:pt x="2476" y="1185"/>
                  </a:cubicBezTo>
                  <a:cubicBezTo>
                    <a:pt x="2933" y="1185"/>
                    <a:pt x="3271" y="619"/>
                    <a:pt x="2918" y="210"/>
                  </a:cubicBezTo>
                  <a:cubicBezTo>
                    <a:pt x="2817" y="89"/>
                    <a:pt x="2672" y="17"/>
                    <a:pt x="2513" y="2"/>
                  </a:cubicBezTo>
                  <a:lnTo>
                    <a:pt x="2518" y="2"/>
                  </a:lnTo>
                  <a:cubicBezTo>
                    <a:pt x="2500" y="1"/>
                    <a:pt x="2483" y="0"/>
                    <a:pt x="2467" y="0"/>
                  </a:cubicBezTo>
                  <a:close/>
                  <a:moveTo>
                    <a:pt x="6705" y="443"/>
                  </a:moveTo>
                  <a:cubicBezTo>
                    <a:pt x="6642" y="443"/>
                    <a:pt x="6577" y="453"/>
                    <a:pt x="6509" y="475"/>
                  </a:cubicBezTo>
                  <a:cubicBezTo>
                    <a:pt x="5896" y="673"/>
                    <a:pt x="6003" y="1576"/>
                    <a:pt x="6644" y="1624"/>
                  </a:cubicBezTo>
                  <a:cubicBezTo>
                    <a:pt x="6658" y="1625"/>
                    <a:pt x="6671" y="1625"/>
                    <a:pt x="6684" y="1625"/>
                  </a:cubicBezTo>
                  <a:cubicBezTo>
                    <a:pt x="6829" y="1625"/>
                    <a:pt x="6968" y="1577"/>
                    <a:pt x="7074" y="1484"/>
                  </a:cubicBezTo>
                  <a:cubicBezTo>
                    <a:pt x="7512" y="1110"/>
                    <a:pt x="7209" y="443"/>
                    <a:pt x="6705" y="443"/>
                  </a:cubicBezTo>
                  <a:close/>
                  <a:moveTo>
                    <a:pt x="9485" y="314"/>
                  </a:moveTo>
                  <a:cubicBezTo>
                    <a:pt x="9228" y="314"/>
                    <a:pt x="8976" y="430"/>
                    <a:pt x="8807" y="644"/>
                  </a:cubicBezTo>
                  <a:cubicBezTo>
                    <a:pt x="8551" y="968"/>
                    <a:pt x="8561" y="1421"/>
                    <a:pt x="8831" y="1735"/>
                  </a:cubicBezTo>
                  <a:cubicBezTo>
                    <a:pt x="8981" y="1909"/>
                    <a:pt x="9188" y="2015"/>
                    <a:pt x="9420" y="2034"/>
                  </a:cubicBezTo>
                  <a:cubicBezTo>
                    <a:pt x="9440" y="2036"/>
                    <a:pt x="9461" y="2036"/>
                    <a:pt x="9481" y="2036"/>
                  </a:cubicBezTo>
                  <a:cubicBezTo>
                    <a:pt x="9863" y="2036"/>
                    <a:pt x="10207" y="1783"/>
                    <a:pt x="10313" y="1407"/>
                  </a:cubicBezTo>
                  <a:cubicBezTo>
                    <a:pt x="10424" y="1011"/>
                    <a:pt x="10240" y="591"/>
                    <a:pt x="9873" y="408"/>
                  </a:cubicBezTo>
                  <a:cubicBezTo>
                    <a:pt x="9749" y="344"/>
                    <a:pt x="9616" y="314"/>
                    <a:pt x="9485" y="314"/>
                  </a:cubicBezTo>
                  <a:close/>
                  <a:moveTo>
                    <a:pt x="816" y="5473"/>
                  </a:moveTo>
                  <a:cubicBezTo>
                    <a:pt x="216" y="5473"/>
                    <a:pt x="1" y="6305"/>
                    <a:pt x="563" y="6591"/>
                  </a:cubicBezTo>
                  <a:cubicBezTo>
                    <a:pt x="655" y="6637"/>
                    <a:pt x="747" y="6658"/>
                    <a:pt x="835" y="6658"/>
                  </a:cubicBezTo>
                  <a:cubicBezTo>
                    <a:pt x="1292" y="6658"/>
                    <a:pt x="1630" y="6092"/>
                    <a:pt x="1277" y="5678"/>
                  </a:cubicBezTo>
                  <a:cubicBezTo>
                    <a:pt x="1176" y="5558"/>
                    <a:pt x="1026" y="5485"/>
                    <a:pt x="872" y="5476"/>
                  </a:cubicBezTo>
                  <a:cubicBezTo>
                    <a:pt x="853" y="5474"/>
                    <a:pt x="835" y="5473"/>
                    <a:pt x="816" y="5473"/>
                  </a:cubicBezTo>
                  <a:close/>
                  <a:moveTo>
                    <a:pt x="4089" y="1326"/>
                  </a:moveTo>
                  <a:cubicBezTo>
                    <a:pt x="3119" y="1326"/>
                    <a:pt x="2567" y="2478"/>
                    <a:pt x="3218" y="3236"/>
                  </a:cubicBezTo>
                  <a:cubicBezTo>
                    <a:pt x="3300" y="3337"/>
                    <a:pt x="3401" y="3415"/>
                    <a:pt x="3512" y="3477"/>
                  </a:cubicBezTo>
                  <a:cubicBezTo>
                    <a:pt x="3618" y="3540"/>
                    <a:pt x="3734" y="3584"/>
                    <a:pt x="3860" y="3613"/>
                  </a:cubicBezTo>
                  <a:cubicBezTo>
                    <a:pt x="3314" y="4356"/>
                    <a:pt x="3054" y="5273"/>
                    <a:pt x="3111" y="6195"/>
                  </a:cubicBezTo>
                  <a:cubicBezTo>
                    <a:pt x="2992" y="6133"/>
                    <a:pt x="2863" y="6102"/>
                    <a:pt x="2729" y="6102"/>
                  </a:cubicBezTo>
                  <a:cubicBezTo>
                    <a:pt x="2696" y="6102"/>
                    <a:pt x="2663" y="6104"/>
                    <a:pt x="2629" y="6108"/>
                  </a:cubicBezTo>
                  <a:cubicBezTo>
                    <a:pt x="2059" y="6175"/>
                    <a:pt x="1712" y="6779"/>
                    <a:pt x="1943" y="7310"/>
                  </a:cubicBezTo>
                  <a:cubicBezTo>
                    <a:pt x="2089" y="7639"/>
                    <a:pt x="2408" y="7825"/>
                    <a:pt x="2735" y="7825"/>
                  </a:cubicBezTo>
                  <a:cubicBezTo>
                    <a:pt x="2929" y="7825"/>
                    <a:pt x="3126" y="7759"/>
                    <a:pt x="3290" y="7619"/>
                  </a:cubicBezTo>
                  <a:cubicBezTo>
                    <a:pt x="3314" y="7594"/>
                    <a:pt x="3338" y="7575"/>
                    <a:pt x="3358" y="7551"/>
                  </a:cubicBezTo>
                  <a:cubicBezTo>
                    <a:pt x="3377" y="7532"/>
                    <a:pt x="3396" y="7508"/>
                    <a:pt x="3420" y="7483"/>
                  </a:cubicBezTo>
                  <a:cubicBezTo>
                    <a:pt x="4077" y="9024"/>
                    <a:pt x="5553" y="9885"/>
                    <a:pt x="7062" y="9885"/>
                  </a:cubicBezTo>
                  <a:cubicBezTo>
                    <a:pt x="7961" y="9885"/>
                    <a:pt x="8871" y="9580"/>
                    <a:pt x="9627" y="8931"/>
                  </a:cubicBezTo>
                  <a:cubicBezTo>
                    <a:pt x="9951" y="8656"/>
                    <a:pt x="10226" y="8328"/>
                    <a:pt x="10443" y="7966"/>
                  </a:cubicBezTo>
                  <a:cubicBezTo>
                    <a:pt x="10651" y="7614"/>
                    <a:pt x="10805" y="7233"/>
                    <a:pt x="10897" y="6837"/>
                  </a:cubicBezTo>
                  <a:cubicBezTo>
                    <a:pt x="11017" y="6964"/>
                    <a:pt x="11170" y="7021"/>
                    <a:pt x="11321" y="7021"/>
                  </a:cubicBezTo>
                  <a:cubicBezTo>
                    <a:pt x="11601" y="7021"/>
                    <a:pt x="11873" y="6823"/>
                    <a:pt x="11910" y="6504"/>
                  </a:cubicBezTo>
                  <a:cubicBezTo>
                    <a:pt x="11954" y="6128"/>
                    <a:pt x="11654" y="5841"/>
                    <a:pt x="11324" y="5841"/>
                  </a:cubicBezTo>
                  <a:cubicBezTo>
                    <a:pt x="11216" y="5841"/>
                    <a:pt x="11106" y="5872"/>
                    <a:pt x="11003" y="5939"/>
                  </a:cubicBezTo>
                  <a:cubicBezTo>
                    <a:pt x="11008" y="4993"/>
                    <a:pt x="10670" y="4076"/>
                    <a:pt x="10057" y="3357"/>
                  </a:cubicBezTo>
                  <a:cubicBezTo>
                    <a:pt x="9285" y="2457"/>
                    <a:pt x="8181" y="1978"/>
                    <a:pt x="7056" y="1978"/>
                  </a:cubicBezTo>
                  <a:cubicBezTo>
                    <a:pt x="6443" y="1978"/>
                    <a:pt x="5824" y="2121"/>
                    <a:pt x="5250" y="2416"/>
                  </a:cubicBezTo>
                  <a:cubicBezTo>
                    <a:pt x="5240" y="2295"/>
                    <a:pt x="5216" y="2169"/>
                    <a:pt x="5172" y="2054"/>
                  </a:cubicBezTo>
                  <a:cubicBezTo>
                    <a:pt x="5124" y="1938"/>
                    <a:pt x="5061" y="1827"/>
                    <a:pt x="4974" y="1730"/>
                  </a:cubicBezTo>
                  <a:cubicBezTo>
                    <a:pt x="4777" y="1494"/>
                    <a:pt x="4487" y="1354"/>
                    <a:pt x="4183" y="1334"/>
                  </a:cubicBezTo>
                  <a:lnTo>
                    <a:pt x="4183" y="1330"/>
                  </a:lnTo>
                  <a:cubicBezTo>
                    <a:pt x="4151" y="1327"/>
                    <a:pt x="4120" y="1326"/>
                    <a:pt x="4089" y="1326"/>
                  </a:cubicBezTo>
                  <a:close/>
                  <a:moveTo>
                    <a:pt x="11313" y="8277"/>
                  </a:moveTo>
                  <a:cubicBezTo>
                    <a:pt x="10931" y="8277"/>
                    <a:pt x="10596" y="8530"/>
                    <a:pt x="10491" y="8902"/>
                  </a:cubicBezTo>
                  <a:cubicBezTo>
                    <a:pt x="10380" y="9298"/>
                    <a:pt x="10564" y="9718"/>
                    <a:pt x="10930" y="9902"/>
                  </a:cubicBezTo>
                  <a:cubicBezTo>
                    <a:pt x="11055" y="9965"/>
                    <a:pt x="11188" y="9996"/>
                    <a:pt x="11319" y="9996"/>
                  </a:cubicBezTo>
                  <a:cubicBezTo>
                    <a:pt x="11576" y="9996"/>
                    <a:pt x="11828" y="9879"/>
                    <a:pt x="11997" y="9665"/>
                  </a:cubicBezTo>
                  <a:cubicBezTo>
                    <a:pt x="12248" y="9342"/>
                    <a:pt x="12238" y="8888"/>
                    <a:pt x="11973" y="8574"/>
                  </a:cubicBezTo>
                  <a:cubicBezTo>
                    <a:pt x="11823" y="8401"/>
                    <a:pt x="11611" y="8294"/>
                    <a:pt x="11384" y="8280"/>
                  </a:cubicBezTo>
                  <a:cubicBezTo>
                    <a:pt x="11360" y="8278"/>
                    <a:pt x="11336" y="8277"/>
                    <a:pt x="11313" y="8277"/>
                  </a:cubicBezTo>
                  <a:close/>
                  <a:moveTo>
                    <a:pt x="5070" y="10421"/>
                  </a:moveTo>
                  <a:cubicBezTo>
                    <a:pt x="4942" y="10421"/>
                    <a:pt x="4810" y="10465"/>
                    <a:pt x="4690" y="10568"/>
                  </a:cubicBezTo>
                  <a:cubicBezTo>
                    <a:pt x="4574" y="10669"/>
                    <a:pt x="4497" y="10814"/>
                    <a:pt x="4487" y="10968"/>
                  </a:cubicBezTo>
                  <a:cubicBezTo>
                    <a:pt x="4458" y="11363"/>
                    <a:pt x="4769" y="11606"/>
                    <a:pt x="5083" y="11606"/>
                  </a:cubicBezTo>
                  <a:cubicBezTo>
                    <a:pt x="5285" y="11606"/>
                    <a:pt x="5487" y="11506"/>
                    <a:pt x="5602" y="11282"/>
                  </a:cubicBezTo>
                  <a:cubicBezTo>
                    <a:pt x="5821" y="10847"/>
                    <a:pt x="5468" y="10421"/>
                    <a:pt x="5070" y="10421"/>
                  </a:cubicBezTo>
                  <a:close/>
                  <a:moveTo>
                    <a:pt x="2823" y="9933"/>
                  </a:moveTo>
                  <a:cubicBezTo>
                    <a:pt x="2437" y="9933"/>
                    <a:pt x="2092" y="10187"/>
                    <a:pt x="1987" y="10563"/>
                  </a:cubicBezTo>
                  <a:cubicBezTo>
                    <a:pt x="1876" y="10959"/>
                    <a:pt x="2059" y="11379"/>
                    <a:pt x="2426" y="11562"/>
                  </a:cubicBezTo>
                  <a:cubicBezTo>
                    <a:pt x="2550" y="11624"/>
                    <a:pt x="2684" y="11654"/>
                    <a:pt x="2816" y="11654"/>
                  </a:cubicBezTo>
                  <a:cubicBezTo>
                    <a:pt x="3074" y="11654"/>
                    <a:pt x="3327" y="11539"/>
                    <a:pt x="3493" y="11325"/>
                  </a:cubicBezTo>
                  <a:cubicBezTo>
                    <a:pt x="3749" y="11002"/>
                    <a:pt x="3739" y="10548"/>
                    <a:pt x="3469" y="10235"/>
                  </a:cubicBezTo>
                  <a:cubicBezTo>
                    <a:pt x="3324" y="10061"/>
                    <a:pt x="3111" y="9955"/>
                    <a:pt x="2885" y="9935"/>
                  </a:cubicBezTo>
                  <a:cubicBezTo>
                    <a:pt x="2864" y="9934"/>
                    <a:pt x="2843" y="9933"/>
                    <a:pt x="2823" y="9933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4"/>
            <p:cNvSpPr/>
            <p:nvPr/>
          </p:nvSpPr>
          <p:spPr>
            <a:xfrm>
              <a:off x="2715750" y="3108425"/>
              <a:ext cx="234800" cy="217925"/>
            </a:xfrm>
            <a:custGeom>
              <a:avLst/>
              <a:gdLst/>
              <a:ahLst/>
              <a:cxnLst/>
              <a:rect l="l" t="t" r="r" b="b"/>
              <a:pathLst>
                <a:path w="9392" h="8717" extrusionOk="0">
                  <a:moveTo>
                    <a:pt x="3957" y="0"/>
                  </a:moveTo>
                  <a:cubicBezTo>
                    <a:pt x="3897" y="0"/>
                    <a:pt x="3834" y="10"/>
                    <a:pt x="3770" y="31"/>
                  </a:cubicBezTo>
                  <a:cubicBezTo>
                    <a:pt x="3181" y="224"/>
                    <a:pt x="3282" y="1088"/>
                    <a:pt x="3900" y="1136"/>
                  </a:cubicBezTo>
                  <a:cubicBezTo>
                    <a:pt x="3912" y="1137"/>
                    <a:pt x="3925" y="1138"/>
                    <a:pt x="3938" y="1138"/>
                  </a:cubicBezTo>
                  <a:cubicBezTo>
                    <a:pt x="4074" y="1138"/>
                    <a:pt x="4209" y="1090"/>
                    <a:pt x="4315" y="1001"/>
                  </a:cubicBezTo>
                  <a:cubicBezTo>
                    <a:pt x="4732" y="640"/>
                    <a:pt x="4441" y="0"/>
                    <a:pt x="3957" y="0"/>
                  </a:cubicBezTo>
                  <a:close/>
                  <a:moveTo>
                    <a:pt x="2792" y="1130"/>
                  </a:moveTo>
                  <a:cubicBezTo>
                    <a:pt x="2702" y="1130"/>
                    <a:pt x="2612" y="1161"/>
                    <a:pt x="2539" y="1223"/>
                  </a:cubicBezTo>
                  <a:cubicBezTo>
                    <a:pt x="2380" y="1363"/>
                    <a:pt x="2360" y="1609"/>
                    <a:pt x="2500" y="1774"/>
                  </a:cubicBezTo>
                  <a:cubicBezTo>
                    <a:pt x="2577" y="1861"/>
                    <a:pt x="2684" y="1906"/>
                    <a:pt x="2792" y="1906"/>
                  </a:cubicBezTo>
                  <a:cubicBezTo>
                    <a:pt x="2882" y="1906"/>
                    <a:pt x="2971" y="1875"/>
                    <a:pt x="3046" y="1812"/>
                  </a:cubicBezTo>
                  <a:cubicBezTo>
                    <a:pt x="3210" y="1672"/>
                    <a:pt x="3229" y="1431"/>
                    <a:pt x="3089" y="1267"/>
                  </a:cubicBezTo>
                  <a:cubicBezTo>
                    <a:pt x="3012" y="1176"/>
                    <a:pt x="2902" y="1130"/>
                    <a:pt x="2792" y="1130"/>
                  </a:cubicBezTo>
                  <a:close/>
                  <a:moveTo>
                    <a:pt x="7072" y="1459"/>
                  </a:moveTo>
                  <a:cubicBezTo>
                    <a:pt x="6811" y="1459"/>
                    <a:pt x="6620" y="1715"/>
                    <a:pt x="6704" y="1967"/>
                  </a:cubicBezTo>
                  <a:cubicBezTo>
                    <a:pt x="6760" y="2137"/>
                    <a:pt x="6914" y="2236"/>
                    <a:pt x="7073" y="2236"/>
                  </a:cubicBezTo>
                  <a:cubicBezTo>
                    <a:pt x="7161" y="2236"/>
                    <a:pt x="7251" y="2206"/>
                    <a:pt x="7327" y="2140"/>
                  </a:cubicBezTo>
                  <a:cubicBezTo>
                    <a:pt x="7587" y="1918"/>
                    <a:pt x="7447" y="1489"/>
                    <a:pt x="7100" y="1460"/>
                  </a:cubicBezTo>
                  <a:cubicBezTo>
                    <a:pt x="7090" y="1459"/>
                    <a:pt x="7081" y="1459"/>
                    <a:pt x="7072" y="1459"/>
                  </a:cubicBezTo>
                  <a:close/>
                  <a:moveTo>
                    <a:pt x="8858" y="4765"/>
                  </a:moveTo>
                  <a:cubicBezTo>
                    <a:pt x="8817" y="4765"/>
                    <a:pt x="8775" y="4771"/>
                    <a:pt x="8731" y="4785"/>
                  </a:cubicBezTo>
                  <a:cubicBezTo>
                    <a:pt x="8331" y="4921"/>
                    <a:pt x="8398" y="5509"/>
                    <a:pt x="8823" y="5543"/>
                  </a:cubicBezTo>
                  <a:cubicBezTo>
                    <a:pt x="8834" y="5544"/>
                    <a:pt x="8846" y="5545"/>
                    <a:pt x="8857" y="5545"/>
                  </a:cubicBezTo>
                  <a:cubicBezTo>
                    <a:pt x="8947" y="5545"/>
                    <a:pt x="9035" y="5511"/>
                    <a:pt x="9108" y="5451"/>
                  </a:cubicBezTo>
                  <a:cubicBezTo>
                    <a:pt x="9392" y="5206"/>
                    <a:pt x="9192" y="4765"/>
                    <a:pt x="8858" y="4765"/>
                  </a:cubicBezTo>
                  <a:close/>
                  <a:moveTo>
                    <a:pt x="772" y="4730"/>
                  </a:moveTo>
                  <a:cubicBezTo>
                    <a:pt x="712" y="4730"/>
                    <a:pt x="649" y="4740"/>
                    <a:pt x="584" y="4761"/>
                  </a:cubicBezTo>
                  <a:cubicBezTo>
                    <a:pt x="0" y="4954"/>
                    <a:pt x="101" y="5813"/>
                    <a:pt x="719" y="5862"/>
                  </a:cubicBezTo>
                  <a:cubicBezTo>
                    <a:pt x="732" y="5863"/>
                    <a:pt x="744" y="5863"/>
                    <a:pt x="757" y="5863"/>
                  </a:cubicBezTo>
                  <a:cubicBezTo>
                    <a:pt x="894" y="5863"/>
                    <a:pt x="1028" y="5815"/>
                    <a:pt x="1129" y="5727"/>
                  </a:cubicBezTo>
                  <a:cubicBezTo>
                    <a:pt x="1546" y="5366"/>
                    <a:pt x="1256" y="4730"/>
                    <a:pt x="772" y="4730"/>
                  </a:cubicBezTo>
                  <a:close/>
                  <a:moveTo>
                    <a:pt x="6679" y="6526"/>
                  </a:moveTo>
                  <a:cubicBezTo>
                    <a:pt x="6589" y="6526"/>
                    <a:pt x="6498" y="6559"/>
                    <a:pt x="6429" y="6619"/>
                  </a:cubicBezTo>
                  <a:cubicBezTo>
                    <a:pt x="6142" y="6864"/>
                    <a:pt x="6342" y="7303"/>
                    <a:pt x="6675" y="7303"/>
                  </a:cubicBezTo>
                  <a:cubicBezTo>
                    <a:pt x="6716" y="7303"/>
                    <a:pt x="6760" y="7296"/>
                    <a:pt x="6805" y="7281"/>
                  </a:cubicBezTo>
                  <a:cubicBezTo>
                    <a:pt x="7206" y="7150"/>
                    <a:pt x="7134" y="6562"/>
                    <a:pt x="6714" y="6528"/>
                  </a:cubicBezTo>
                  <a:cubicBezTo>
                    <a:pt x="6702" y="6527"/>
                    <a:pt x="6691" y="6526"/>
                    <a:pt x="6679" y="6526"/>
                  </a:cubicBezTo>
                  <a:close/>
                  <a:moveTo>
                    <a:pt x="5772" y="1745"/>
                  </a:moveTo>
                  <a:cubicBezTo>
                    <a:pt x="5496" y="1745"/>
                    <a:pt x="5228" y="1945"/>
                    <a:pt x="5203" y="2271"/>
                  </a:cubicBezTo>
                  <a:cubicBezTo>
                    <a:pt x="5203" y="2290"/>
                    <a:pt x="5203" y="2309"/>
                    <a:pt x="5203" y="2329"/>
                  </a:cubicBezTo>
                  <a:cubicBezTo>
                    <a:pt x="5203" y="2348"/>
                    <a:pt x="5203" y="2367"/>
                    <a:pt x="5208" y="2391"/>
                  </a:cubicBezTo>
                  <a:cubicBezTo>
                    <a:pt x="4885" y="2262"/>
                    <a:pt x="4556" y="2201"/>
                    <a:pt x="4235" y="2201"/>
                  </a:cubicBezTo>
                  <a:cubicBezTo>
                    <a:pt x="2931" y="2201"/>
                    <a:pt x="1754" y="3197"/>
                    <a:pt x="1646" y="4602"/>
                  </a:cubicBezTo>
                  <a:cubicBezTo>
                    <a:pt x="1622" y="4882"/>
                    <a:pt x="1646" y="5162"/>
                    <a:pt x="1713" y="5432"/>
                  </a:cubicBezTo>
                  <a:cubicBezTo>
                    <a:pt x="1781" y="5693"/>
                    <a:pt x="1887" y="5939"/>
                    <a:pt x="2027" y="6171"/>
                  </a:cubicBezTo>
                  <a:cubicBezTo>
                    <a:pt x="2026" y="6171"/>
                    <a:pt x="2024" y="6171"/>
                    <a:pt x="2022" y="6171"/>
                  </a:cubicBezTo>
                  <a:cubicBezTo>
                    <a:pt x="1535" y="6171"/>
                    <a:pt x="1498" y="6895"/>
                    <a:pt x="1989" y="6943"/>
                  </a:cubicBezTo>
                  <a:cubicBezTo>
                    <a:pt x="1996" y="6943"/>
                    <a:pt x="2004" y="6943"/>
                    <a:pt x="2011" y="6943"/>
                  </a:cubicBezTo>
                  <a:cubicBezTo>
                    <a:pt x="2096" y="6943"/>
                    <a:pt x="2183" y="6919"/>
                    <a:pt x="2249" y="6866"/>
                  </a:cubicBezTo>
                  <a:cubicBezTo>
                    <a:pt x="2326" y="6808"/>
                    <a:pt x="2375" y="6726"/>
                    <a:pt x="2394" y="6634"/>
                  </a:cubicBezTo>
                  <a:cubicBezTo>
                    <a:pt x="2611" y="6851"/>
                    <a:pt x="2862" y="7025"/>
                    <a:pt x="3132" y="7155"/>
                  </a:cubicBezTo>
                  <a:cubicBezTo>
                    <a:pt x="3491" y="7323"/>
                    <a:pt x="3866" y="7402"/>
                    <a:pt x="4235" y="7402"/>
                  </a:cubicBezTo>
                  <a:cubicBezTo>
                    <a:pt x="5325" y="7402"/>
                    <a:pt x="6357" y="6711"/>
                    <a:pt x="6714" y="5596"/>
                  </a:cubicBezTo>
                  <a:cubicBezTo>
                    <a:pt x="6772" y="5649"/>
                    <a:pt x="6839" y="5698"/>
                    <a:pt x="6916" y="5727"/>
                  </a:cubicBezTo>
                  <a:cubicBezTo>
                    <a:pt x="6994" y="5760"/>
                    <a:pt x="7076" y="5784"/>
                    <a:pt x="7158" y="5789"/>
                  </a:cubicBezTo>
                  <a:cubicBezTo>
                    <a:pt x="7177" y="5791"/>
                    <a:pt x="7196" y="5791"/>
                    <a:pt x="7215" y="5791"/>
                  </a:cubicBezTo>
                  <a:cubicBezTo>
                    <a:pt x="7397" y="5791"/>
                    <a:pt x="7573" y="5728"/>
                    <a:pt x="7713" y="5606"/>
                  </a:cubicBezTo>
                  <a:lnTo>
                    <a:pt x="7713" y="5611"/>
                  </a:lnTo>
                  <a:cubicBezTo>
                    <a:pt x="8224" y="5167"/>
                    <a:pt x="7949" y="4322"/>
                    <a:pt x="7274" y="4274"/>
                  </a:cubicBezTo>
                  <a:cubicBezTo>
                    <a:pt x="7252" y="4271"/>
                    <a:pt x="7229" y="4270"/>
                    <a:pt x="7207" y="4270"/>
                  </a:cubicBezTo>
                  <a:cubicBezTo>
                    <a:pt x="7145" y="4270"/>
                    <a:pt x="7083" y="4279"/>
                    <a:pt x="7023" y="4293"/>
                  </a:cubicBezTo>
                  <a:cubicBezTo>
                    <a:pt x="6945" y="4317"/>
                    <a:pt x="6873" y="4351"/>
                    <a:pt x="6805" y="4394"/>
                  </a:cubicBezTo>
                  <a:cubicBezTo>
                    <a:pt x="6757" y="4095"/>
                    <a:pt x="6656" y="3806"/>
                    <a:pt x="6506" y="3540"/>
                  </a:cubicBezTo>
                  <a:cubicBezTo>
                    <a:pt x="6361" y="3279"/>
                    <a:pt x="6173" y="3043"/>
                    <a:pt x="5946" y="2845"/>
                  </a:cubicBezTo>
                  <a:cubicBezTo>
                    <a:pt x="6053" y="2811"/>
                    <a:pt x="6144" y="2749"/>
                    <a:pt x="6212" y="2662"/>
                  </a:cubicBezTo>
                  <a:cubicBezTo>
                    <a:pt x="6381" y="2449"/>
                    <a:pt x="6371" y="2150"/>
                    <a:pt x="6197" y="1943"/>
                  </a:cubicBezTo>
                  <a:cubicBezTo>
                    <a:pt x="6080" y="1806"/>
                    <a:pt x="5925" y="1745"/>
                    <a:pt x="5772" y="1745"/>
                  </a:cubicBezTo>
                  <a:close/>
                  <a:moveTo>
                    <a:pt x="5310" y="7582"/>
                  </a:moveTo>
                  <a:cubicBezTo>
                    <a:pt x="5178" y="7582"/>
                    <a:pt x="5050" y="7630"/>
                    <a:pt x="4952" y="7715"/>
                  </a:cubicBezTo>
                  <a:cubicBezTo>
                    <a:pt x="4531" y="8076"/>
                    <a:pt x="4825" y="8716"/>
                    <a:pt x="5307" y="8716"/>
                  </a:cubicBezTo>
                  <a:cubicBezTo>
                    <a:pt x="5366" y="8716"/>
                    <a:pt x="5429" y="8706"/>
                    <a:pt x="5493" y="8685"/>
                  </a:cubicBezTo>
                  <a:cubicBezTo>
                    <a:pt x="6081" y="8492"/>
                    <a:pt x="5980" y="7628"/>
                    <a:pt x="5362" y="7585"/>
                  </a:cubicBezTo>
                  <a:cubicBezTo>
                    <a:pt x="5345" y="7583"/>
                    <a:pt x="5327" y="7582"/>
                    <a:pt x="5310" y="7582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64"/>
          <p:cNvGrpSpPr/>
          <p:nvPr/>
        </p:nvGrpSpPr>
        <p:grpSpPr>
          <a:xfrm>
            <a:off x="6563421" y="1005522"/>
            <a:ext cx="1178796" cy="1592085"/>
            <a:chOff x="3982700" y="3055100"/>
            <a:chExt cx="959775" cy="1296275"/>
          </a:xfrm>
        </p:grpSpPr>
        <p:sp>
          <p:nvSpPr>
            <p:cNvPr id="1013" name="Google Shape;1013;p64"/>
            <p:cNvSpPr/>
            <p:nvPr/>
          </p:nvSpPr>
          <p:spPr>
            <a:xfrm>
              <a:off x="4047750" y="3116525"/>
              <a:ext cx="345025" cy="224625"/>
            </a:xfrm>
            <a:custGeom>
              <a:avLst/>
              <a:gdLst/>
              <a:ahLst/>
              <a:cxnLst/>
              <a:rect l="l" t="t" r="r" b="b"/>
              <a:pathLst>
                <a:path w="13801" h="8985" extrusionOk="0">
                  <a:moveTo>
                    <a:pt x="9212" y="0"/>
                  </a:moveTo>
                  <a:cubicBezTo>
                    <a:pt x="9180" y="0"/>
                    <a:pt x="9147" y="1"/>
                    <a:pt x="9113" y="2"/>
                  </a:cubicBezTo>
                  <a:cubicBezTo>
                    <a:pt x="3234" y="161"/>
                    <a:pt x="0" y="4553"/>
                    <a:pt x="753" y="7377"/>
                  </a:cubicBezTo>
                  <a:cubicBezTo>
                    <a:pt x="1098" y="8680"/>
                    <a:pt x="2106" y="8984"/>
                    <a:pt x="2971" y="8984"/>
                  </a:cubicBezTo>
                  <a:cubicBezTo>
                    <a:pt x="3727" y="8984"/>
                    <a:pt x="4373" y="8752"/>
                    <a:pt x="4373" y="8752"/>
                  </a:cubicBezTo>
                  <a:cubicBezTo>
                    <a:pt x="4373" y="8752"/>
                    <a:pt x="13801" y="0"/>
                    <a:pt x="9212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4"/>
            <p:cNvSpPr/>
            <p:nvPr/>
          </p:nvSpPr>
          <p:spPr>
            <a:xfrm>
              <a:off x="4050275" y="3612475"/>
              <a:ext cx="273200" cy="167025"/>
            </a:xfrm>
            <a:custGeom>
              <a:avLst/>
              <a:gdLst/>
              <a:ahLst/>
              <a:cxnLst/>
              <a:rect l="l" t="t" r="r" b="b"/>
              <a:pathLst>
                <a:path w="10928" h="6681" extrusionOk="0">
                  <a:moveTo>
                    <a:pt x="8037" y="1"/>
                  </a:moveTo>
                  <a:lnTo>
                    <a:pt x="6420" y="3341"/>
                  </a:lnTo>
                  <a:lnTo>
                    <a:pt x="2240" y="1767"/>
                  </a:lnTo>
                  <a:cubicBezTo>
                    <a:pt x="2044" y="1679"/>
                    <a:pt x="1840" y="1638"/>
                    <a:pt x="1639" y="1638"/>
                  </a:cubicBezTo>
                  <a:cubicBezTo>
                    <a:pt x="1028" y="1638"/>
                    <a:pt x="454" y="2024"/>
                    <a:pt x="247" y="2646"/>
                  </a:cubicBezTo>
                  <a:cubicBezTo>
                    <a:pt x="1" y="3399"/>
                    <a:pt x="396" y="4210"/>
                    <a:pt x="1140" y="4480"/>
                  </a:cubicBezTo>
                  <a:lnTo>
                    <a:pt x="6101" y="6555"/>
                  </a:lnTo>
                  <a:cubicBezTo>
                    <a:pt x="6333" y="6640"/>
                    <a:pt x="6573" y="6680"/>
                    <a:pt x="6809" y="6680"/>
                  </a:cubicBezTo>
                  <a:cubicBezTo>
                    <a:pt x="7531" y="6680"/>
                    <a:pt x="8226" y="6302"/>
                    <a:pt x="8611" y="5648"/>
                  </a:cubicBezTo>
                  <a:lnTo>
                    <a:pt x="10928" y="1695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4"/>
            <p:cNvSpPr/>
            <p:nvPr/>
          </p:nvSpPr>
          <p:spPr>
            <a:xfrm>
              <a:off x="4373900" y="3826775"/>
              <a:ext cx="145175" cy="175600"/>
            </a:xfrm>
            <a:custGeom>
              <a:avLst/>
              <a:gdLst/>
              <a:ahLst/>
              <a:cxnLst/>
              <a:rect l="l" t="t" r="r" b="b"/>
              <a:pathLst>
                <a:path w="5807" h="7024" extrusionOk="0">
                  <a:moveTo>
                    <a:pt x="155" y="1"/>
                  </a:moveTo>
                  <a:lnTo>
                    <a:pt x="155" y="1"/>
                  </a:lnTo>
                  <a:cubicBezTo>
                    <a:pt x="666" y="3963"/>
                    <a:pt x="0" y="7023"/>
                    <a:pt x="0" y="7023"/>
                  </a:cubicBezTo>
                  <a:cubicBezTo>
                    <a:pt x="1345" y="5841"/>
                    <a:pt x="3052" y="5589"/>
                    <a:pt x="4266" y="5589"/>
                  </a:cubicBezTo>
                  <a:cubicBezTo>
                    <a:pt x="5174" y="5589"/>
                    <a:pt x="5807" y="5730"/>
                    <a:pt x="5807" y="5730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4"/>
            <p:cNvSpPr/>
            <p:nvPr/>
          </p:nvSpPr>
          <p:spPr>
            <a:xfrm>
              <a:off x="4312475" y="3396650"/>
              <a:ext cx="498975" cy="703100"/>
            </a:xfrm>
            <a:custGeom>
              <a:avLst/>
              <a:gdLst/>
              <a:ahLst/>
              <a:cxnLst/>
              <a:rect l="l" t="t" r="r" b="b"/>
              <a:pathLst>
                <a:path w="19959" h="28124" extrusionOk="0">
                  <a:moveTo>
                    <a:pt x="5745" y="1"/>
                  </a:moveTo>
                  <a:cubicBezTo>
                    <a:pt x="1858" y="1"/>
                    <a:pt x="1" y="6824"/>
                    <a:pt x="1" y="6824"/>
                  </a:cubicBezTo>
                  <a:lnTo>
                    <a:pt x="5764" y="22394"/>
                  </a:lnTo>
                  <a:cubicBezTo>
                    <a:pt x="6010" y="22384"/>
                    <a:pt x="6251" y="22379"/>
                    <a:pt x="6485" y="22379"/>
                  </a:cubicBezTo>
                  <a:cubicBezTo>
                    <a:pt x="14478" y="22379"/>
                    <a:pt x="15581" y="28123"/>
                    <a:pt x="15581" y="28123"/>
                  </a:cubicBezTo>
                  <a:cubicBezTo>
                    <a:pt x="19958" y="13417"/>
                    <a:pt x="14147" y="5135"/>
                    <a:pt x="8428" y="1003"/>
                  </a:cubicBezTo>
                  <a:cubicBezTo>
                    <a:pt x="7445" y="294"/>
                    <a:pt x="6552" y="1"/>
                    <a:pt x="5745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4"/>
            <p:cNvSpPr/>
            <p:nvPr/>
          </p:nvSpPr>
          <p:spPr>
            <a:xfrm>
              <a:off x="4077425" y="3120525"/>
              <a:ext cx="409200" cy="372800"/>
            </a:xfrm>
            <a:custGeom>
              <a:avLst/>
              <a:gdLst/>
              <a:ahLst/>
              <a:cxnLst/>
              <a:rect l="l" t="t" r="r" b="b"/>
              <a:pathLst>
                <a:path w="16368" h="14912" extrusionOk="0">
                  <a:moveTo>
                    <a:pt x="8183" y="1"/>
                  </a:moveTo>
                  <a:cubicBezTo>
                    <a:pt x="6276" y="1"/>
                    <a:pt x="4369" y="730"/>
                    <a:pt x="2911" y="2187"/>
                  </a:cubicBezTo>
                  <a:cubicBezTo>
                    <a:pt x="1" y="5098"/>
                    <a:pt x="1" y="9818"/>
                    <a:pt x="2911" y="12729"/>
                  </a:cubicBezTo>
                  <a:cubicBezTo>
                    <a:pt x="4369" y="14184"/>
                    <a:pt x="6276" y="14911"/>
                    <a:pt x="8183" y="14911"/>
                  </a:cubicBezTo>
                  <a:cubicBezTo>
                    <a:pt x="10090" y="14911"/>
                    <a:pt x="11997" y="14184"/>
                    <a:pt x="13452" y="12729"/>
                  </a:cubicBezTo>
                  <a:cubicBezTo>
                    <a:pt x="16367" y="9818"/>
                    <a:pt x="16367" y="5098"/>
                    <a:pt x="13452" y="2187"/>
                  </a:cubicBezTo>
                  <a:cubicBezTo>
                    <a:pt x="11997" y="730"/>
                    <a:pt x="10090" y="1"/>
                    <a:pt x="8183" y="1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4"/>
            <p:cNvSpPr/>
            <p:nvPr/>
          </p:nvSpPr>
          <p:spPr>
            <a:xfrm>
              <a:off x="4386575" y="3055100"/>
              <a:ext cx="232775" cy="178875"/>
            </a:xfrm>
            <a:custGeom>
              <a:avLst/>
              <a:gdLst/>
              <a:ahLst/>
              <a:cxnLst/>
              <a:rect l="l" t="t" r="r" b="b"/>
              <a:pathLst>
                <a:path w="9311" h="7155" extrusionOk="0">
                  <a:moveTo>
                    <a:pt x="5374" y="0"/>
                  </a:moveTo>
                  <a:cubicBezTo>
                    <a:pt x="3538" y="0"/>
                    <a:pt x="0" y="4814"/>
                    <a:pt x="0" y="4814"/>
                  </a:cubicBezTo>
                  <a:lnTo>
                    <a:pt x="936" y="7155"/>
                  </a:lnTo>
                  <a:cubicBezTo>
                    <a:pt x="936" y="7155"/>
                    <a:pt x="7752" y="7102"/>
                    <a:pt x="8533" y="5475"/>
                  </a:cubicBezTo>
                  <a:cubicBezTo>
                    <a:pt x="9311" y="3844"/>
                    <a:pt x="7308" y="292"/>
                    <a:pt x="5522" y="12"/>
                  </a:cubicBezTo>
                  <a:cubicBezTo>
                    <a:pt x="5474" y="4"/>
                    <a:pt x="5425" y="0"/>
                    <a:pt x="5374" y="0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4"/>
            <p:cNvSpPr/>
            <p:nvPr/>
          </p:nvSpPr>
          <p:spPr>
            <a:xfrm>
              <a:off x="4386575" y="3133925"/>
              <a:ext cx="92325" cy="100050"/>
            </a:xfrm>
            <a:custGeom>
              <a:avLst/>
              <a:gdLst/>
              <a:ahLst/>
              <a:cxnLst/>
              <a:rect l="l" t="t" r="r" b="b"/>
              <a:pathLst>
                <a:path w="3693" h="4002" extrusionOk="0">
                  <a:moveTo>
                    <a:pt x="1337" y="1"/>
                  </a:moveTo>
                  <a:cubicBezTo>
                    <a:pt x="555" y="908"/>
                    <a:pt x="0" y="1661"/>
                    <a:pt x="0" y="1661"/>
                  </a:cubicBezTo>
                  <a:lnTo>
                    <a:pt x="936" y="4002"/>
                  </a:lnTo>
                  <a:cubicBezTo>
                    <a:pt x="936" y="4002"/>
                    <a:pt x="2196" y="3992"/>
                    <a:pt x="3692" y="3852"/>
                  </a:cubicBezTo>
                  <a:cubicBezTo>
                    <a:pt x="3630" y="2293"/>
                    <a:pt x="2703" y="589"/>
                    <a:pt x="1337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4"/>
            <p:cNvSpPr/>
            <p:nvPr/>
          </p:nvSpPr>
          <p:spPr>
            <a:xfrm>
              <a:off x="4091675" y="3116175"/>
              <a:ext cx="400625" cy="345150"/>
            </a:xfrm>
            <a:custGeom>
              <a:avLst/>
              <a:gdLst/>
              <a:ahLst/>
              <a:cxnLst/>
              <a:rect l="l" t="t" r="r" b="b"/>
              <a:pathLst>
                <a:path w="16025" h="13806" extrusionOk="0">
                  <a:moveTo>
                    <a:pt x="7607" y="1"/>
                  </a:moveTo>
                  <a:cubicBezTo>
                    <a:pt x="3609" y="1"/>
                    <a:pt x="200" y="3146"/>
                    <a:pt x="0" y="7255"/>
                  </a:cubicBezTo>
                  <a:cubicBezTo>
                    <a:pt x="2568" y="7198"/>
                    <a:pt x="6381" y="6001"/>
                    <a:pt x="7891" y="3163"/>
                  </a:cubicBezTo>
                  <a:lnTo>
                    <a:pt x="7891" y="3163"/>
                  </a:lnTo>
                  <a:cubicBezTo>
                    <a:pt x="7037" y="7222"/>
                    <a:pt x="8384" y="12077"/>
                    <a:pt x="12115" y="13805"/>
                  </a:cubicBezTo>
                  <a:cubicBezTo>
                    <a:pt x="13621" y="12705"/>
                    <a:pt x="14673" y="11088"/>
                    <a:pt x="15069" y="9268"/>
                  </a:cubicBezTo>
                  <a:cubicBezTo>
                    <a:pt x="16024" y="4910"/>
                    <a:pt x="13051" y="662"/>
                    <a:pt x="8625" y="69"/>
                  </a:cubicBezTo>
                  <a:cubicBezTo>
                    <a:pt x="8283" y="23"/>
                    <a:pt x="7943" y="1"/>
                    <a:pt x="7607" y="1"/>
                  </a:cubicBezTo>
                  <a:close/>
                </a:path>
              </a:pathLst>
            </a:custGeom>
            <a:solidFill>
              <a:srgbClr val="521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4"/>
            <p:cNvSpPr/>
            <p:nvPr/>
          </p:nvSpPr>
          <p:spPr>
            <a:xfrm>
              <a:off x="4296675" y="3381875"/>
              <a:ext cx="493175" cy="717875"/>
            </a:xfrm>
            <a:custGeom>
              <a:avLst/>
              <a:gdLst/>
              <a:ahLst/>
              <a:cxnLst/>
              <a:rect l="l" t="t" r="r" b="b"/>
              <a:pathLst>
                <a:path w="19727" h="28715" extrusionOk="0">
                  <a:moveTo>
                    <a:pt x="5564" y="0"/>
                  </a:moveTo>
                  <a:cubicBezTo>
                    <a:pt x="1910" y="0"/>
                    <a:pt x="0" y="3544"/>
                    <a:pt x="0" y="3544"/>
                  </a:cubicBezTo>
                  <a:cubicBezTo>
                    <a:pt x="0" y="3544"/>
                    <a:pt x="1854" y="1402"/>
                    <a:pt x="4861" y="1402"/>
                  </a:cubicBezTo>
                  <a:cubicBezTo>
                    <a:pt x="7228" y="1402"/>
                    <a:pt x="10311" y="2730"/>
                    <a:pt x="13766" y="7478"/>
                  </a:cubicBezTo>
                  <a:cubicBezTo>
                    <a:pt x="19726" y="15663"/>
                    <a:pt x="16213" y="28714"/>
                    <a:pt x="16213" y="28714"/>
                  </a:cubicBezTo>
                  <a:cubicBezTo>
                    <a:pt x="16213" y="28714"/>
                    <a:pt x="18240" y="24303"/>
                    <a:pt x="18375" y="18555"/>
                  </a:cubicBezTo>
                  <a:cubicBezTo>
                    <a:pt x="18515" y="12594"/>
                    <a:pt x="16049" y="6869"/>
                    <a:pt x="11623" y="2873"/>
                  </a:cubicBezTo>
                  <a:cubicBezTo>
                    <a:pt x="9252" y="735"/>
                    <a:pt x="7227" y="0"/>
                    <a:pt x="556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4"/>
            <p:cNvSpPr/>
            <p:nvPr/>
          </p:nvSpPr>
          <p:spPr>
            <a:xfrm>
              <a:off x="4495400" y="4085975"/>
              <a:ext cx="155075" cy="265400"/>
            </a:xfrm>
            <a:custGeom>
              <a:avLst/>
              <a:gdLst/>
              <a:ahLst/>
              <a:cxnLst/>
              <a:rect l="l" t="t" r="r" b="b"/>
              <a:pathLst>
                <a:path w="6203" h="10616" extrusionOk="0">
                  <a:moveTo>
                    <a:pt x="3360" y="0"/>
                  </a:moveTo>
                  <a:cubicBezTo>
                    <a:pt x="2332" y="1424"/>
                    <a:pt x="1207" y="2776"/>
                    <a:pt x="1" y="4045"/>
                  </a:cubicBezTo>
                  <a:lnTo>
                    <a:pt x="1917" y="9364"/>
                  </a:lnTo>
                  <a:cubicBezTo>
                    <a:pt x="2238" y="10140"/>
                    <a:pt x="2988" y="10616"/>
                    <a:pt x="3783" y="10616"/>
                  </a:cubicBezTo>
                  <a:cubicBezTo>
                    <a:pt x="4016" y="10616"/>
                    <a:pt x="4253" y="10575"/>
                    <a:pt x="4485" y="10488"/>
                  </a:cubicBezTo>
                  <a:lnTo>
                    <a:pt x="4653" y="10430"/>
                  </a:lnTo>
                  <a:cubicBezTo>
                    <a:pt x="5667" y="10054"/>
                    <a:pt x="6203" y="8944"/>
                    <a:pt x="5875" y="7921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4"/>
            <p:cNvSpPr/>
            <p:nvPr/>
          </p:nvSpPr>
          <p:spPr>
            <a:xfrm>
              <a:off x="4334925" y="3724450"/>
              <a:ext cx="244475" cy="462775"/>
            </a:xfrm>
            <a:custGeom>
              <a:avLst/>
              <a:gdLst/>
              <a:ahLst/>
              <a:cxnLst/>
              <a:rect l="l" t="t" r="r" b="b"/>
              <a:pathLst>
                <a:path w="9779" h="18511" extrusionOk="0">
                  <a:moveTo>
                    <a:pt x="5565" y="1"/>
                  </a:moveTo>
                  <a:lnTo>
                    <a:pt x="0" y="1874"/>
                  </a:lnTo>
                  <a:lnTo>
                    <a:pt x="6420" y="18511"/>
                  </a:lnTo>
                  <a:cubicBezTo>
                    <a:pt x="7626" y="17237"/>
                    <a:pt x="8751" y="15885"/>
                    <a:pt x="9779" y="14461"/>
                  </a:cubicBezTo>
                  <a:lnTo>
                    <a:pt x="5565" y="1"/>
                  </a:lnTo>
                  <a:close/>
                </a:path>
              </a:pathLst>
            </a:custGeom>
            <a:solidFill>
              <a:srgbClr val="B02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4"/>
            <p:cNvSpPr/>
            <p:nvPr/>
          </p:nvSpPr>
          <p:spPr>
            <a:xfrm>
              <a:off x="4184575" y="3983400"/>
              <a:ext cx="156875" cy="240250"/>
            </a:xfrm>
            <a:custGeom>
              <a:avLst/>
              <a:gdLst/>
              <a:ahLst/>
              <a:cxnLst/>
              <a:rect l="l" t="t" r="r" b="b"/>
              <a:pathLst>
                <a:path w="6275" h="9610" extrusionOk="0">
                  <a:moveTo>
                    <a:pt x="3591" y="1"/>
                  </a:moveTo>
                  <a:cubicBezTo>
                    <a:pt x="2332" y="1058"/>
                    <a:pt x="1318" y="1854"/>
                    <a:pt x="1" y="2897"/>
                  </a:cubicBezTo>
                  <a:lnTo>
                    <a:pt x="2028" y="8331"/>
                  </a:lnTo>
                  <a:cubicBezTo>
                    <a:pt x="2362" y="9123"/>
                    <a:pt x="3131" y="9609"/>
                    <a:pt x="3953" y="9609"/>
                  </a:cubicBezTo>
                  <a:cubicBezTo>
                    <a:pt x="4139" y="9609"/>
                    <a:pt x="4327" y="9585"/>
                    <a:pt x="4513" y="9533"/>
                  </a:cubicBezTo>
                  <a:cubicBezTo>
                    <a:pt x="5667" y="9210"/>
                    <a:pt x="6275" y="7945"/>
                    <a:pt x="5908" y="6806"/>
                  </a:cubicBezTo>
                  <a:lnTo>
                    <a:pt x="3591" y="1"/>
                  </a:ln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4"/>
            <p:cNvSpPr/>
            <p:nvPr/>
          </p:nvSpPr>
          <p:spPr>
            <a:xfrm>
              <a:off x="4130750" y="3416825"/>
              <a:ext cx="428400" cy="639000"/>
            </a:xfrm>
            <a:custGeom>
              <a:avLst/>
              <a:gdLst/>
              <a:ahLst/>
              <a:cxnLst/>
              <a:rect l="l" t="t" r="r" b="b"/>
              <a:pathLst>
                <a:path w="17136" h="25560" extrusionOk="0">
                  <a:moveTo>
                    <a:pt x="10802" y="0"/>
                  </a:moveTo>
                  <a:cubicBezTo>
                    <a:pt x="10545" y="0"/>
                    <a:pt x="10280" y="34"/>
                    <a:pt x="10011" y="104"/>
                  </a:cubicBezTo>
                  <a:cubicBezTo>
                    <a:pt x="8428" y="510"/>
                    <a:pt x="7207" y="1379"/>
                    <a:pt x="6357" y="2522"/>
                  </a:cubicBezTo>
                  <a:cubicBezTo>
                    <a:pt x="6357" y="2522"/>
                    <a:pt x="3539" y="6287"/>
                    <a:pt x="3519" y="8097"/>
                  </a:cubicBezTo>
                  <a:cubicBezTo>
                    <a:pt x="3490" y="10163"/>
                    <a:pt x="5580" y="10457"/>
                    <a:pt x="6106" y="10549"/>
                  </a:cubicBezTo>
                  <a:cubicBezTo>
                    <a:pt x="6106" y="10554"/>
                    <a:pt x="6111" y="10563"/>
                    <a:pt x="6111" y="10568"/>
                  </a:cubicBezTo>
                  <a:lnTo>
                    <a:pt x="8167" y="14179"/>
                  </a:lnTo>
                  <a:lnTo>
                    <a:pt x="2163" y="17214"/>
                  </a:lnTo>
                  <a:cubicBezTo>
                    <a:pt x="2096" y="17248"/>
                    <a:pt x="2033" y="17282"/>
                    <a:pt x="1970" y="17321"/>
                  </a:cubicBezTo>
                  <a:cubicBezTo>
                    <a:pt x="570" y="18160"/>
                    <a:pt x="1" y="19908"/>
                    <a:pt x="522" y="21457"/>
                  </a:cubicBezTo>
                  <a:lnTo>
                    <a:pt x="2154" y="25560"/>
                  </a:lnTo>
                  <a:cubicBezTo>
                    <a:pt x="3471" y="24517"/>
                    <a:pt x="4485" y="23716"/>
                    <a:pt x="5744" y="22659"/>
                  </a:cubicBezTo>
                  <a:lnTo>
                    <a:pt x="5315" y="21399"/>
                  </a:lnTo>
                  <a:lnTo>
                    <a:pt x="11169" y="20265"/>
                  </a:lnTo>
                  <a:cubicBezTo>
                    <a:pt x="14818" y="19560"/>
                    <a:pt x="16450" y="18021"/>
                    <a:pt x="17010" y="16331"/>
                  </a:cubicBezTo>
                  <a:cubicBezTo>
                    <a:pt x="17111" y="16008"/>
                    <a:pt x="17135" y="15559"/>
                    <a:pt x="17111" y="15067"/>
                  </a:cubicBezTo>
                  <a:cubicBezTo>
                    <a:pt x="17024" y="13213"/>
                    <a:pt x="16001" y="11543"/>
                    <a:pt x="14456" y="10520"/>
                  </a:cubicBezTo>
                  <a:cubicBezTo>
                    <a:pt x="13612" y="9955"/>
                    <a:pt x="12922" y="9328"/>
                    <a:pt x="12811" y="8411"/>
                  </a:cubicBezTo>
                  <a:cubicBezTo>
                    <a:pt x="12622" y="7301"/>
                    <a:pt x="13037" y="5703"/>
                    <a:pt x="13641" y="4110"/>
                  </a:cubicBezTo>
                  <a:cubicBezTo>
                    <a:pt x="14412" y="2063"/>
                    <a:pt x="12834" y="0"/>
                    <a:pt x="10802" y="0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4"/>
            <p:cNvSpPr/>
            <p:nvPr/>
          </p:nvSpPr>
          <p:spPr>
            <a:xfrm>
              <a:off x="4323450" y="3741200"/>
              <a:ext cx="76175" cy="30100"/>
            </a:xfrm>
            <a:custGeom>
              <a:avLst/>
              <a:gdLst/>
              <a:ahLst/>
              <a:cxnLst/>
              <a:rect l="l" t="t" r="r" b="b"/>
              <a:pathLst>
                <a:path w="3047" h="1204" extrusionOk="0">
                  <a:moveTo>
                    <a:pt x="2940" y="1"/>
                  </a:moveTo>
                  <a:cubicBezTo>
                    <a:pt x="2935" y="1"/>
                    <a:pt x="2931" y="1"/>
                    <a:pt x="2926" y="2"/>
                  </a:cubicBezTo>
                  <a:lnTo>
                    <a:pt x="1" y="393"/>
                  </a:lnTo>
                  <a:lnTo>
                    <a:pt x="459" y="1204"/>
                  </a:lnTo>
                  <a:lnTo>
                    <a:pt x="2969" y="142"/>
                  </a:lnTo>
                  <a:cubicBezTo>
                    <a:pt x="3047" y="110"/>
                    <a:pt x="3017" y="1"/>
                    <a:pt x="2940" y="1"/>
                  </a:cubicBezTo>
                  <a:close/>
                </a:path>
              </a:pathLst>
            </a:custGeom>
            <a:solidFill>
              <a:srgbClr val="B02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4"/>
            <p:cNvSpPr/>
            <p:nvPr/>
          </p:nvSpPr>
          <p:spPr>
            <a:xfrm>
              <a:off x="4351925" y="3432975"/>
              <a:ext cx="429950" cy="338300"/>
            </a:xfrm>
            <a:custGeom>
              <a:avLst/>
              <a:gdLst/>
              <a:ahLst/>
              <a:cxnLst/>
              <a:rect l="l" t="t" r="r" b="b"/>
              <a:pathLst>
                <a:path w="17198" h="13532" extrusionOk="0">
                  <a:moveTo>
                    <a:pt x="2339" y="0"/>
                  </a:moveTo>
                  <a:cubicBezTo>
                    <a:pt x="2045" y="0"/>
                    <a:pt x="1748" y="66"/>
                    <a:pt x="1468" y="202"/>
                  </a:cubicBezTo>
                  <a:lnTo>
                    <a:pt x="1473" y="202"/>
                  </a:lnTo>
                  <a:cubicBezTo>
                    <a:pt x="373" y="728"/>
                    <a:pt x="1" y="2113"/>
                    <a:pt x="686" y="3126"/>
                  </a:cubicBezTo>
                  <a:cubicBezTo>
                    <a:pt x="1642" y="4521"/>
                    <a:pt x="3244" y="6466"/>
                    <a:pt x="5730" y="8339"/>
                  </a:cubicBezTo>
                  <a:cubicBezTo>
                    <a:pt x="9065" y="10849"/>
                    <a:pt x="13129" y="12635"/>
                    <a:pt x="15127" y="13431"/>
                  </a:cubicBezTo>
                  <a:cubicBezTo>
                    <a:pt x="15297" y="13499"/>
                    <a:pt x="15472" y="13532"/>
                    <a:pt x="15644" y="13532"/>
                  </a:cubicBezTo>
                  <a:cubicBezTo>
                    <a:pt x="16168" y="13532"/>
                    <a:pt x="16667" y="13232"/>
                    <a:pt x="16903" y="12727"/>
                  </a:cubicBezTo>
                  <a:cubicBezTo>
                    <a:pt x="17198" y="12094"/>
                    <a:pt x="16976" y="11341"/>
                    <a:pt x="16382" y="10970"/>
                  </a:cubicBezTo>
                  <a:cubicBezTo>
                    <a:pt x="14418" y="9734"/>
                    <a:pt x="10190" y="7055"/>
                    <a:pt x="8438" y="5829"/>
                  </a:cubicBezTo>
                  <a:cubicBezTo>
                    <a:pt x="6917" y="4772"/>
                    <a:pt x="5059" y="2369"/>
                    <a:pt x="3959" y="834"/>
                  </a:cubicBezTo>
                  <a:cubicBezTo>
                    <a:pt x="3575" y="296"/>
                    <a:pt x="2965" y="0"/>
                    <a:pt x="2339" y="0"/>
                  </a:cubicBezTo>
                  <a:close/>
                </a:path>
              </a:pathLst>
            </a:custGeom>
            <a:solidFill>
              <a:srgbClr val="FFD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4"/>
            <p:cNvSpPr/>
            <p:nvPr/>
          </p:nvSpPr>
          <p:spPr>
            <a:xfrm>
              <a:off x="3982700" y="3585700"/>
              <a:ext cx="215775" cy="199575"/>
            </a:xfrm>
            <a:custGeom>
              <a:avLst/>
              <a:gdLst/>
              <a:ahLst/>
              <a:cxnLst/>
              <a:rect l="l" t="t" r="r" b="b"/>
              <a:pathLst>
                <a:path w="8631" h="7983" extrusionOk="0">
                  <a:moveTo>
                    <a:pt x="4227" y="0"/>
                  </a:moveTo>
                  <a:cubicBezTo>
                    <a:pt x="4160" y="0"/>
                    <a:pt x="4093" y="2"/>
                    <a:pt x="4026" y="5"/>
                  </a:cubicBezTo>
                  <a:cubicBezTo>
                    <a:pt x="2124" y="102"/>
                    <a:pt x="556" y="1526"/>
                    <a:pt x="276" y="3413"/>
                  </a:cubicBezTo>
                  <a:cubicBezTo>
                    <a:pt x="1" y="5295"/>
                    <a:pt x="1091" y="7115"/>
                    <a:pt x="2887" y="7752"/>
                  </a:cubicBezTo>
                  <a:cubicBezTo>
                    <a:pt x="3327" y="7908"/>
                    <a:pt x="3780" y="7983"/>
                    <a:pt x="4226" y="7983"/>
                  </a:cubicBezTo>
                  <a:cubicBezTo>
                    <a:pt x="5599" y="7983"/>
                    <a:pt x="6916" y="7273"/>
                    <a:pt x="7656" y="6038"/>
                  </a:cubicBezTo>
                  <a:cubicBezTo>
                    <a:pt x="8631" y="4407"/>
                    <a:pt x="8317" y="2307"/>
                    <a:pt x="6903" y="1033"/>
                  </a:cubicBezTo>
                  <a:cubicBezTo>
                    <a:pt x="6170" y="364"/>
                    <a:pt x="5214" y="0"/>
                    <a:pt x="4227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4"/>
            <p:cNvSpPr/>
            <p:nvPr/>
          </p:nvSpPr>
          <p:spPr>
            <a:xfrm>
              <a:off x="4052325" y="3720300"/>
              <a:ext cx="202400" cy="272950"/>
            </a:xfrm>
            <a:custGeom>
              <a:avLst/>
              <a:gdLst/>
              <a:ahLst/>
              <a:cxnLst/>
              <a:rect l="l" t="t" r="r" b="b"/>
              <a:pathLst>
                <a:path w="8096" h="10918" extrusionOk="0">
                  <a:moveTo>
                    <a:pt x="4620" y="1"/>
                  </a:moveTo>
                  <a:cubicBezTo>
                    <a:pt x="4613" y="1"/>
                    <a:pt x="4607" y="1"/>
                    <a:pt x="4600" y="3"/>
                  </a:cubicBezTo>
                  <a:lnTo>
                    <a:pt x="2341" y="529"/>
                  </a:lnTo>
                  <a:lnTo>
                    <a:pt x="83" y="1055"/>
                  </a:lnTo>
                  <a:cubicBezTo>
                    <a:pt x="49" y="1065"/>
                    <a:pt x="25" y="1084"/>
                    <a:pt x="10" y="1118"/>
                  </a:cubicBezTo>
                  <a:cubicBezTo>
                    <a:pt x="1" y="1147"/>
                    <a:pt x="5" y="1180"/>
                    <a:pt x="20" y="1205"/>
                  </a:cubicBezTo>
                  <a:lnTo>
                    <a:pt x="1840" y="3922"/>
                  </a:lnTo>
                  <a:lnTo>
                    <a:pt x="3654" y="6634"/>
                  </a:lnTo>
                  <a:cubicBezTo>
                    <a:pt x="3674" y="6668"/>
                    <a:pt x="3706" y="6683"/>
                    <a:pt x="3737" y="6683"/>
                  </a:cubicBezTo>
                  <a:cubicBezTo>
                    <a:pt x="3790" y="6683"/>
                    <a:pt x="3842" y="6640"/>
                    <a:pt x="3833" y="6577"/>
                  </a:cubicBezTo>
                  <a:lnTo>
                    <a:pt x="3775" y="5954"/>
                  </a:lnTo>
                  <a:lnTo>
                    <a:pt x="3712" y="5331"/>
                  </a:lnTo>
                  <a:cubicBezTo>
                    <a:pt x="3709" y="5265"/>
                    <a:pt x="3760" y="5221"/>
                    <a:pt x="3814" y="5221"/>
                  </a:cubicBezTo>
                  <a:cubicBezTo>
                    <a:pt x="3841" y="5221"/>
                    <a:pt x="3869" y="5233"/>
                    <a:pt x="3891" y="5259"/>
                  </a:cubicBezTo>
                  <a:lnTo>
                    <a:pt x="5894" y="8068"/>
                  </a:lnTo>
                  <a:lnTo>
                    <a:pt x="7897" y="10882"/>
                  </a:lnTo>
                  <a:cubicBezTo>
                    <a:pt x="7918" y="10907"/>
                    <a:pt x="7944" y="10917"/>
                    <a:pt x="7970" y="10917"/>
                  </a:cubicBezTo>
                  <a:cubicBezTo>
                    <a:pt x="8034" y="10917"/>
                    <a:pt x="8095" y="10851"/>
                    <a:pt x="8061" y="10776"/>
                  </a:cubicBezTo>
                  <a:lnTo>
                    <a:pt x="7081" y="8329"/>
                  </a:lnTo>
                  <a:lnTo>
                    <a:pt x="6101" y="5877"/>
                  </a:lnTo>
                  <a:cubicBezTo>
                    <a:pt x="6070" y="5802"/>
                    <a:pt x="6128" y="5736"/>
                    <a:pt x="6192" y="5736"/>
                  </a:cubicBezTo>
                  <a:cubicBezTo>
                    <a:pt x="6216" y="5736"/>
                    <a:pt x="6240" y="5745"/>
                    <a:pt x="6261" y="5766"/>
                  </a:cubicBezTo>
                  <a:lnTo>
                    <a:pt x="6796" y="6292"/>
                  </a:lnTo>
                  <a:lnTo>
                    <a:pt x="7337" y="6818"/>
                  </a:lnTo>
                  <a:cubicBezTo>
                    <a:pt x="7357" y="6837"/>
                    <a:pt x="7381" y="6845"/>
                    <a:pt x="7404" y="6845"/>
                  </a:cubicBezTo>
                  <a:cubicBezTo>
                    <a:pt x="7467" y="6845"/>
                    <a:pt x="7525" y="6781"/>
                    <a:pt x="7496" y="6707"/>
                  </a:cubicBezTo>
                  <a:lnTo>
                    <a:pt x="6106" y="3391"/>
                  </a:lnTo>
                  <a:lnTo>
                    <a:pt x="4711" y="70"/>
                  </a:lnTo>
                  <a:cubicBezTo>
                    <a:pt x="4706" y="46"/>
                    <a:pt x="4692" y="27"/>
                    <a:pt x="4668" y="12"/>
                  </a:cubicBezTo>
                  <a:cubicBezTo>
                    <a:pt x="4654" y="5"/>
                    <a:pt x="4637" y="1"/>
                    <a:pt x="4620" y="1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4"/>
            <p:cNvSpPr/>
            <p:nvPr/>
          </p:nvSpPr>
          <p:spPr>
            <a:xfrm>
              <a:off x="4032050" y="3632325"/>
              <a:ext cx="115025" cy="106375"/>
            </a:xfrm>
            <a:custGeom>
              <a:avLst/>
              <a:gdLst/>
              <a:ahLst/>
              <a:cxnLst/>
              <a:rect l="l" t="t" r="r" b="b"/>
              <a:pathLst>
                <a:path w="4601" h="4255" extrusionOk="0">
                  <a:moveTo>
                    <a:pt x="2256" y="0"/>
                  </a:moveTo>
                  <a:cubicBezTo>
                    <a:pt x="2221" y="0"/>
                    <a:pt x="2185" y="1"/>
                    <a:pt x="2149" y="3"/>
                  </a:cubicBezTo>
                  <a:cubicBezTo>
                    <a:pt x="1130" y="56"/>
                    <a:pt x="295" y="814"/>
                    <a:pt x="150" y="1818"/>
                  </a:cubicBezTo>
                  <a:cubicBezTo>
                    <a:pt x="1" y="2822"/>
                    <a:pt x="585" y="3792"/>
                    <a:pt x="1540" y="4130"/>
                  </a:cubicBezTo>
                  <a:cubicBezTo>
                    <a:pt x="1776" y="4214"/>
                    <a:pt x="2018" y="4255"/>
                    <a:pt x="2256" y="4255"/>
                  </a:cubicBezTo>
                  <a:cubicBezTo>
                    <a:pt x="2986" y="4255"/>
                    <a:pt x="3686" y="3876"/>
                    <a:pt x="4079" y="3218"/>
                  </a:cubicBezTo>
                  <a:cubicBezTo>
                    <a:pt x="4600" y="2349"/>
                    <a:pt x="4432" y="1229"/>
                    <a:pt x="3679" y="549"/>
                  </a:cubicBezTo>
                  <a:cubicBezTo>
                    <a:pt x="3290" y="196"/>
                    <a:pt x="2779" y="0"/>
                    <a:pt x="2256" y="0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4"/>
            <p:cNvSpPr/>
            <p:nvPr/>
          </p:nvSpPr>
          <p:spPr>
            <a:xfrm>
              <a:off x="4073200" y="3700100"/>
              <a:ext cx="91950" cy="109675"/>
            </a:xfrm>
            <a:custGeom>
              <a:avLst/>
              <a:gdLst/>
              <a:ahLst/>
              <a:cxnLst/>
              <a:rect l="l" t="t" r="r" b="b"/>
              <a:pathLst>
                <a:path w="3678" h="4387" extrusionOk="0">
                  <a:moveTo>
                    <a:pt x="2000" y="1"/>
                  </a:moveTo>
                  <a:cubicBezTo>
                    <a:pt x="1992" y="1"/>
                    <a:pt x="1983" y="2"/>
                    <a:pt x="1975" y="5"/>
                  </a:cubicBezTo>
                  <a:lnTo>
                    <a:pt x="1029" y="236"/>
                  </a:lnTo>
                  <a:lnTo>
                    <a:pt x="83" y="473"/>
                  </a:lnTo>
                  <a:cubicBezTo>
                    <a:pt x="49" y="478"/>
                    <a:pt x="25" y="502"/>
                    <a:pt x="10" y="531"/>
                  </a:cubicBezTo>
                  <a:cubicBezTo>
                    <a:pt x="1" y="565"/>
                    <a:pt x="5" y="598"/>
                    <a:pt x="25" y="623"/>
                  </a:cubicBezTo>
                  <a:lnTo>
                    <a:pt x="908" y="2114"/>
                  </a:lnTo>
                  <a:lnTo>
                    <a:pt x="1796" y="3601"/>
                  </a:lnTo>
                  <a:cubicBezTo>
                    <a:pt x="1827" y="3653"/>
                    <a:pt x="1876" y="3675"/>
                    <a:pt x="1925" y="3675"/>
                  </a:cubicBezTo>
                  <a:cubicBezTo>
                    <a:pt x="2010" y="3675"/>
                    <a:pt x="2095" y="3604"/>
                    <a:pt x="2076" y="3499"/>
                  </a:cubicBezTo>
                  <a:lnTo>
                    <a:pt x="1951" y="2809"/>
                  </a:lnTo>
                  <a:lnTo>
                    <a:pt x="1825" y="2119"/>
                  </a:lnTo>
                  <a:lnTo>
                    <a:pt x="2650" y="3234"/>
                  </a:lnTo>
                  <a:lnTo>
                    <a:pt x="3481" y="4349"/>
                  </a:lnTo>
                  <a:cubicBezTo>
                    <a:pt x="3501" y="4375"/>
                    <a:pt x="3528" y="4386"/>
                    <a:pt x="3555" y="4386"/>
                  </a:cubicBezTo>
                  <a:cubicBezTo>
                    <a:pt x="3617" y="4386"/>
                    <a:pt x="3678" y="4326"/>
                    <a:pt x="3654" y="4252"/>
                  </a:cubicBezTo>
                  <a:lnTo>
                    <a:pt x="2868" y="2157"/>
                  </a:lnTo>
                  <a:lnTo>
                    <a:pt x="2086" y="63"/>
                  </a:lnTo>
                  <a:lnTo>
                    <a:pt x="2090" y="63"/>
                  </a:lnTo>
                  <a:cubicBezTo>
                    <a:pt x="2075" y="27"/>
                    <a:pt x="2039" y="1"/>
                    <a:pt x="2000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4"/>
            <p:cNvSpPr/>
            <p:nvPr/>
          </p:nvSpPr>
          <p:spPr>
            <a:xfrm>
              <a:off x="4640925" y="3637625"/>
              <a:ext cx="211900" cy="199725"/>
            </a:xfrm>
            <a:custGeom>
              <a:avLst/>
              <a:gdLst/>
              <a:ahLst/>
              <a:cxnLst/>
              <a:rect l="l" t="t" r="r" b="b"/>
              <a:pathLst>
                <a:path w="8476" h="7989" extrusionOk="0">
                  <a:moveTo>
                    <a:pt x="4060" y="0"/>
                  </a:moveTo>
                  <a:cubicBezTo>
                    <a:pt x="3840" y="0"/>
                    <a:pt x="3618" y="19"/>
                    <a:pt x="3398" y="57"/>
                  </a:cubicBezTo>
                  <a:cubicBezTo>
                    <a:pt x="1516" y="366"/>
                    <a:pt x="121" y="1963"/>
                    <a:pt x="58" y="3870"/>
                  </a:cubicBezTo>
                  <a:cubicBezTo>
                    <a:pt x="0" y="5771"/>
                    <a:pt x="1294" y="7451"/>
                    <a:pt x="3147" y="7885"/>
                  </a:cubicBezTo>
                  <a:cubicBezTo>
                    <a:pt x="3449" y="7955"/>
                    <a:pt x="3751" y="7989"/>
                    <a:pt x="4050" y="7989"/>
                  </a:cubicBezTo>
                  <a:cubicBezTo>
                    <a:pt x="5593" y="7989"/>
                    <a:pt x="7034" y="7092"/>
                    <a:pt x="7689" y="5636"/>
                  </a:cubicBezTo>
                  <a:cubicBezTo>
                    <a:pt x="8476" y="3903"/>
                    <a:pt x="7926" y="1852"/>
                    <a:pt x="6376" y="747"/>
                  </a:cubicBezTo>
                  <a:cubicBezTo>
                    <a:pt x="5695" y="259"/>
                    <a:pt x="4884" y="0"/>
                    <a:pt x="4060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4"/>
            <p:cNvSpPr/>
            <p:nvPr/>
          </p:nvSpPr>
          <p:spPr>
            <a:xfrm>
              <a:off x="4713325" y="3763225"/>
              <a:ext cx="229150" cy="261375"/>
            </a:xfrm>
            <a:custGeom>
              <a:avLst/>
              <a:gdLst/>
              <a:ahLst/>
              <a:cxnLst/>
              <a:rect l="l" t="t" r="r" b="b"/>
              <a:pathLst>
                <a:path w="9166" h="10455" extrusionOk="0">
                  <a:moveTo>
                    <a:pt x="4491" y="0"/>
                  </a:moveTo>
                  <a:cubicBezTo>
                    <a:pt x="4479" y="0"/>
                    <a:pt x="4467" y="2"/>
                    <a:pt x="4455" y="4"/>
                  </a:cubicBezTo>
                  <a:lnTo>
                    <a:pt x="2269" y="786"/>
                  </a:lnTo>
                  <a:lnTo>
                    <a:pt x="82" y="1563"/>
                  </a:lnTo>
                  <a:cubicBezTo>
                    <a:pt x="20" y="1587"/>
                    <a:pt x="0" y="1669"/>
                    <a:pt x="44" y="1722"/>
                  </a:cubicBezTo>
                  <a:lnTo>
                    <a:pt x="2153" y="4208"/>
                  </a:lnTo>
                  <a:lnTo>
                    <a:pt x="4267" y="6698"/>
                  </a:lnTo>
                  <a:cubicBezTo>
                    <a:pt x="4287" y="6722"/>
                    <a:pt x="4312" y="6733"/>
                    <a:pt x="4338" y="6733"/>
                  </a:cubicBezTo>
                  <a:cubicBezTo>
                    <a:pt x="4394" y="6733"/>
                    <a:pt x="4449" y="6681"/>
                    <a:pt x="4436" y="6612"/>
                  </a:cubicBezTo>
                  <a:lnTo>
                    <a:pt x="4311" y="6003"/>
                  </a:lnTo>
                  <a:lnTo>
                    <a:pt x="4180" y="5390"/>
                  </a:lnTo>
                  <a:cubicBezTo>
                    <a:pt x="4166" y="5322"/>
                    <a:pt x="4221" y="5270"/>
                    <a:pt x="4278" y="5270"/>
                  </a:cubicBezTo>
                  <a:cubicBezTo>
                    <a:pt x="4301" y="5270"/>
                    <a:pt x="4325" y="5279"/>
                    <a:pt x="4344" y="5299"/>
                  </a:cubicBezTo>
                  <a:lnTo>
                    <a:pt x="6656" y="7862"/>
                  </a:lnTo>
                  <a:lnTo>
                    <a:pt x="8968" y="10425"/>
                  </a:lnTo>
                  <a:cubicBezTo>
                    <a:pt x="8989" y="10446"/>
                    <a:pt x="9013" y="10455"/>
                    <a:pt x="9037" y="10455"/>
                  </a:cubicBezTo>
                  <a:cubicBezTo>
                    <a:pt x="9105" y="10455"/>
                    <a:pt x="9166" y="10379"/>
                    <a:pt x="9123" y="10304"/>
                  </a:cubicBezTo>
                  <a:lnTo>
                    <a:pt x="7868" y="7982"/>
                  </a:lnTo>
                  <a:lnTo>
                    <a:pt x="6613" y="5661"/>
                  </a:lnTo>
                  <a:cubicBezTo>
                    <a:pt x="6589" y="5617"/>
                    <a:pt x="6598" y="5564"/>
                    <a:pt x="6632" y="5535"/>
                  </a:cubicBezTo>
                  <a:cubicBezTo>
                    <a:pt x="6650" y="5518"/>
                    <a:pt x="6672" y="5509"/>
                    <a:pt x="6696" y="5509"/>
                  </a:cubicBezTo>
                  <a:cubicBezTo>
                    <a:pt x="6717" y="5509"/>
                    <a:pt x="6739" y="5516"/>
                    <a:pt x="6758" y="5530"/>
                  </a:cubicBezTo>
                  <a:lnTo>
                    <a:pt x="7351" y="5994"/>
                  </a:lnTo>
                  <a:lnTo>
                    <a:pt x="7950" y="6452"/>
                  </a:lnTo>
                  <a:cubicBezTo>
                    <a:pt x="7968" y="6466"/>
                    <a:pt x="7988" y="6472"/>
                    <a:pt x="8007" y="6472"/>
                  </a:cubicBezTo>
                  <a:cubicBezTo>
                    <a:pt x="8075" y="6472"/>
                    <a:pt x="8136" y="6398"/>
                    <a:pt x="8095" y="6327"/>
                  </a:cubicBezTo>
                  <a:lnTo>
                    <a:pt x="6333" y="3190"/>
                  </a:lnTo>
                  <a:lnTo>
                    <a:pt x="4571" y="52"/>
                  </a:lnTo>
                  <a:cubicBezTo>
                    <a:pt x="4561" y="33"/>
                    <a:pt x="4547" y="14"/>
                    <a:pt x="4523" y="4"/>
                  </a:cubicBezTo>
                  <a:cubicBezTo>
                    <a:pt x="4513" y="2"/>
                    <a:pt x="4502" y="0"/>
                    <a:pt x="4491" y="0"/>
                  </a:cubicBezTo>
                  <a:close/>
                </a:path>
              </a:pathLst>
            </a:custGeom>
            <a:solidFill>
              <a:srgbClr val="903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4"/>
            <p:cNvSpPr/>
            <p:nvPr/>
          </p:nvSpPr>
          <p:spPr>
            <a:xfrm>
              <a:off x="4688225" y="3684275"/>
              <a:ext cx="112975" cy="106375"/>
            </a:xfrm>
            <a:custGeom>
              <a:avLst/>
              <a:gdLst/>
              <a:ahLst/>
              <a:cxnLst/>
              <a:rect l="l" t="t" r="r" b="b"/>
              <a:pathLst>
                <a:path w="4519" h="4255" extrusionOk="0">
                  <a:moveTo>
                    <a:pt x="2160" y="1"/>
                  </a:moveTo>
                  <a:cubicBezTo>
                    <a:pt x="2043" y="1"/>
                    <a:pt x="1926" y="10"/>
                    <a:pt x="1810" y="30"/>
                  </a:cubicBezTo>
                  <a:cubicBezTo>
                    <a:pt x="811" y="194"/>
                    <a:pt x="63" y="1048"/>
                    <a:pt x="34" y="2062"/>
                  </a:cubicBezTo>
                  <a:cubicBezTo>
                    <a:pt x="0" y="3075"/>
                    <a:pt x="691" y="3968"/>
                    <a:pt x="1680" y="4200"/>
                  </a:cubicBezTo>
                  <a:cubicBezTo>
                    <a:pt x="1840" y="4236"/>
                    <a:pt x="2001" y="4254"/>
                    <a:pt x="2160" y="4254"/>
                  </a:cubicBezTo>
                  <a:cubicBezTo>
                    <a:pt x="2981" y="4254"/>
                    <a:pt x="3746" y="3779"/>
                    <a:pt x="4098" y="3003"/>
                  </a:cubicBezTo>
                  <a:cubicBezTo>
                    <a:pt x="4518" y="2081"/>
                    <a:pt x="4224" y="985"/>
                    <a:pt x="3398" y="396"/>
                  </a:cubicBezTo>
                  <a:cubicBezTo>
                    <a:pt x="3036" y="137"/>
                    <a:pt x="2600" y="1"/>
                    <a:pt x="2160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4"/>
            <p:cNvSpPr/>
            <p:nvPr/>
          </p:nvSpPr>
          <p:spPr>
            <a:xfrm>
              <a:off x="4729850" y="3747925"/>
              <a:ext cx="102600" cy="104525"/>
            </a:xfrm>
            <a:custGeom>
              <a:avLst/>
              <a:gdLst/>
              <a:ahLst/>
              <a:cxnLst/>
              <a:rect l="l" t="t" r="r" b="b"/>
              <a:pathLst>
                <a:path w="4104" h="4181" extrusionOk="0">
                  <a:moveTo>
                    <a:pt x="1948" y="1"/>
                  </a:moveTo>
                  <a:cubicBezTo>
                    <a:pt x="1936" y="1"/>
                    <a:pt x="1924" y="3"/>
                    <a:pt x="1912" y="8"/>
                  </a:cubicBezTo>
                  <a:lnTo>
                    <a:pt x="1000" y="346"/>
                  </a:lnTo>
                  <a:lnTo>
                    <a:pt x="88" y="688"/>
                  </a:lnTo>
                  <a:cubicBezTo>
                    <a:pt x="20" y="713"/>
                    <a:pt x="1" y="795"/>
                    <a:pt x="49" y="848"/>
                  </a:cubicBezTo>
                  <a:lnTo>
                    <a:pt x="1096" y="2223"/>
                  </a:lnTo>
                  <a:lnTo>
                    <a:pt x="2148" y="3604"/>
                  </a:lnTo>
                  <a:cubicBezTo>
                    <a:pt x="2180" y="3646"/>
                    <a:pt x="2223" y="3664"/>
                    <a:pt x="2265" y="3664"/>
                  </a:cubicBezTo>
                  <a:cubicBezTo>
                    <a:pt x="2358" y="3664"/>
                    <a:pt x="2447" y="3578"/>
                    <a:pt x="2414" y="3469"/>
                  </a:cubicBezTo>
                  <a:lnTo>
                    <a:pt x="2206" y="2798"/>
                  </a:lnTo>
                  <a:lnTo>
                    <a:pt x="2004" y="2127"/>
                  </a:lnTo>
                  <a:lnTo>
                    <a:pt x="2954" y="3140"/>
                  </a:lnTo>
                  <a:lnTo>
                    <a:pt x="3905" y="4149"/>
                  </a:lnTo>
                  <a:cubicBezTo>
                    <a:pt x="3926" y="4171"/>
                    <a:pt x="3951" y="4181"/>
                    <a:pt x="3976" y="4181"/>
                  </a:cubicBezTo>
                  <a:cubicBezTo>
                    <a:pt x="4042" y="4181"/>
                    <a:pt x="4103" y="4112"/>
                    <a:pt x="4065" y="4038"/>
                  </a:cubicBezTo>
                  <a:lnTo>
                    <a:pt x="3051" y="2045"/>
                  </a:lnTo>
                  <a:lnTo>
                    <a:pt x="2037" y="56"/>
                  </a:lnTo>
                  <a:cubicBezTo>
                    <a:pt x="2023" y="32"/>
                    <a:pt x="2008" y="13"/>
                    <a:pt x="1984" y="8"/>
                  </a:cubicBezTo>
                  <a:cubicBezTo>
                    <a:pt x="1972" y="3"/>
                    <a:pt x="1960" y="1"/>
                    <a:pt x="1948" y="1"/>
                  </a:cubicBezTo>
                  <a:close/>
                </a:path>
              </a:pathLst>
            </a:custGeom>
            <a:solidFill>
              <a:srgbClr val="361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4"/>
            <p:cNvSpPr/>
            <p:nvPr/>
          </p:nvSpPr>
          <p:spPr>
            <a:xfrm>
              <a:off x="4100950" y="3260450"/>
              <a:ext cx="183325" cy="140775"/>
            </a:xfrm>
            <a:custGeom>
              <a:avLst/>
              <a:gdLst/>
              <a:ahLst/>
              <a:cxnLst/>
              <a:rect l="l" t="t" r="r" b="b"/>
              <a:pathLst>
                <a:path w="7333" h="5631" extrusionOk="0">
                  <a:moveTo>
                    <a:pt x="7085" y="1"/>
                  </a:moveTo>
                  <a:cubicBezTo>
                    <a:pt x="6673" y="1"/>
                    <a:pt x="4967" y="802"/>
                    <a:pt x="3234" y="1735"/>
                  </a:cubicBezTo>
                  <a:cubicBezTo>
                    <a:pt x="2028" y="2382"/>
                    <a:pt x="802" y="3072"/>
                    <a:pt x="1" y="3613"/>
                  </a:cubicBezTo>
                  <a:cubicBezTo>
                    <a:pt x="121" y="4216"/>
                    <a:pt x="445" y="4993"/>
                    <a:pt x="739" y="5495"/>
                  </a:cubicBezTo>
                  <a:cubicBezTo>
                    <a:pt x="763" y="5539"/>
                    <a:pt x="792" y="5582"/>
                    <a:pt x="816" y="5630"/>
                  </a:cubicBezTo>
                  <a:cubicBezTo>
                    <a:pt x="792" y="5433"/>
                    <a:pt x="807" y="5230"/>
                    <a:pt x="860" y="5037"/>
                  </a:cubicBezTo>
                  <a:cubicBezTo>
                    <a:pt x="860" y="5037"/>
                    <a:pt x="1543" y="5358"/>
                    <a:pt x="2469" y="5358"/>
                  </a:cubicBezTo>
                  <a:cubicBezTo>
                    <a:pt x="3037" y="5358"/>
                    <a:pt x="3695" y="5237"/>
                    <a:pt x="4345" y="4849"/>
                  </a:cubicBezTo>
                  <a:cubicBezTo>
                    <a:pt x="7120" y="3179"/>
                    <a:pt x="7332" y="316"/>
                    <a:pt x="7173" y="32"/>
                  </a:cubicBezTo>
                  <a:cubicBezTo>
                    <a:pt x="7161" y="11"/>
                    <a:pt x="7131" y="1"/>
                    <a:pt x="7085" y="1"/>
                  </a:cubicBezTo>
                  <a:close/>
                </a:path>
              </a:pathLst>
            </a:custGeom>
            <a:solidFill>
              <a:srgbClr val="E22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4"/>
            <p:cNvSpPr/>
            <p:nvPr/>
          </p:nvSpPr>
          <p:spPr>
            <a:xfrm>
              <a:off x="4133525" y="3295075"/>
              <a:ext cx="106200" cy="77450"/>
            </a:xfrm>
            <a:custGeom>
              <a:avLst/>
              <a:gdLst/>
              <a:ahLst/>
              <a:cxnLst/>
              <a:rect l="l" t="t" r="r" b="b"/>
              <a:pathLst>
                <a:path w="4248" h="3098" extrusionOk="0">
                  <a:moveTo>
                    <a:pt x="4050" y="1"/>
                  </a:moveTo>
                  <a:cubicBezTo>
                    <a:pt x="4016" y="1"/>
                    <a:pt x="3981" y="10"/>
                    <a:pt x="3949" y="32"/>
                  </a:cubicBezTo>
                  <a:lnTo>
                    <a:pt x="126" y="2720"/>
                  </a:lnTo>
                  <a:cubicBezTo>
                    <a:pt x="1" y="2812"/>
                    <a:pt x="44" y="3015"/>
                    <a:pt x="199" y="3044"/>
                  </a:cubicBezTo>
                  <a:cubicBezTo>
                    <a:pt x="404" y="3080"/>
                    <a:pt x="609" y="3098"/>
                    <a:pt x="811" y="3098"/>
                  </a:cubicBezTo>
                  <a:cubicBezTo>
                    <a:pt x="2471" y="3098"/>
                    <a:pt x="3941" y="1902"/>
                    <a:pt x="4229" y="210"/>
                  </a:cubicBezTo>
                  <a:cubicBezTo>
                    <a:pt x="4247" y="91"/>
                    <a:pt x="4153" y="1"/>
                    <a:pt x="4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Dikdörtgen: Köşeleri Yuvarlatılmış 92">
            <a:extLst>
              <a:ext uri="{FF2B5EF4-FFF2-40B4-BE49-F238E27FC236}">
                <a16:creationId xmlns:a16="http://schemas.microsoft.com/office/drawing/2014/main" id="{001AF672-C01D-4867-803A-EC1549AE28E0}"/>
              </a:ext>
            </a:extLst>
          </p:cNvPr>
          <p:cNvSpPr/>
          <p:nvPr/>
        </p:nvSpPr>
        <p:spPr>
          <a:xfrm>
            <a:off x="6868348" y="1332615"/>
            <a:ext cx="1821549" cy="185516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513B3E1E-2F75-4B48-B38F-06DC5A674A2B}"/>
              </a:ext>
            </a:extLst>
          </p:cNvPr>
          <p:cNvSpPr/>
          <p:nvPr/>
        </p:nvSpPr>
        <p:spPr>
          <a:xfrm>
            <a:off x="4849033" y="2454733"/>
            <a:ext cx="1821549" cy="18612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Dikdörtgen: Köşeleri Yuvarlatılmış 90">
            <a:extLst>
              <a:ext uri="{FF2B5EF4-FFF2-40B4-BE49-F238E27FC236}">
                <a16:creationId xmlns:a16="http://schemas.microsoft.com/office/drawing/2014/main" id="{6A2BA5ED-09A8-4D0C-A308-82183CB9CEFA}"/>
              </a:ext>
            </a:extLst>
          </p:cNvPr>
          <p:cNvSpPr/>
          <p:nvPr/>
        </p:nvSpPr>
        <p:spPr>
          <a:xfrm>
            <a:off x="2690727" y="2454732"/>
            <a:ext cx="1853957" cy="18938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B1312F7-7683-4EDD-BC61-E1BDD69FCA3D}"/>
              </a:ext>
            </a:extLst>
          </p:cNvPr>
          <p:cNvSpPr/>
          <p:nvPr/>
        </p:nvSpPr>
        <p:spPr>
          <a:xfrm>
            <a:off x="689648" y="1332614"/>
            <a:ext cx="1823407" cy="184222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5" name="Google Shape;866;p31">
            <a:extLst>
              <a:ext uri="{FF2B5EF4-FFF2-40B4-BE49-F238E27FC236}">
                <a16:creationId xmlns:a16="http://schemas.microsoft.com/office/drawing/2014/main" id="{18AF654F-B30F-480A-B8B1-5576F9D04704}"/>
              </a:ext>
            </a:extLst>
          </p:cNvPr>
          <p:cNvGrpSpPr/>
          <p:nvPr/>
        </p:nvGrpSpPr>
        <p:grpSpPr>
          <a:xfrm>
            <a:off x="2670902" y="2024028"/>
            <a:ext cx="1901098" cy="2324526"/>
            <a:chOff x="1146625" y="2025923"/>
            <a:chExt cx="1901098" cy="2324526"/>
          </a:xfrm>
        </p:grpSpPr>
        <p:sp>
          <p:nvSpPr>
            <p:cNvPr id="56" name="Google Shape;867;p31">
              <a:extLst>
                <a:ext uri="{FF2B5EF4-FFF2-40B4-BE49-F238E27FC236}">
                  <a16:creationId xmlns:a16="http://schemas.microsoft.com/office/drawing/2014/main" id="{827D50EB-F9C8-4E79-935A-7DC1EEFF1C9A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8;p31">
              <a:extLst>
                <a:ext uri="{FF2B5EF4-FFF2-40B4-BE49-F238E27FC236}">
                  <a16:creationId xmlns:a16="http://schemas.microsoft.com/office/drawing/2014/main" id="{EA6F2330-5045-4903-9367-3479DAF6FF72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869;p31">
            <a:extLst>
              <a:ext uri="{FF2B5EF4-FFF2-40B4-BE49-F238E27FC236}">
                <a16:creationId xmlns:a16="http://schemas.microsoft.com/office/drawing/2014/main" id="{ED1139B8-59FD-4145-ACB8-1F3B7939AB6D}"/>
              </a:ext>
            </a:extLst>
          </p:cNvPr>
          <p:cNvGrpSpPr/>
          <p:nvPr/>
        </p:nvGrpSpPr>
        <p:grpSpPr>
          <a:xfrm>
            <a:off x="4842047" y="2024028"/>
            <a:ext cx="1901098" cy="2324526"/>
            <a:chOff x="3621450" y="2025923"/>
            <a:chExt cx="1901098" cy="2324526"/>
          </a:xfrm>
        </p:grpSpPr>
        <p:sp>
          <p:nvSpPr>
            <p:cNvPr id="59" name="Google Shape;870;p31">
              <a:extLst>
                <a:ext uri="{FF2B5EF4-FFF2-40B4-BE49-F238E27FC236}">
                  <a16:creationId xmlns:a16="http://schemas.microsoft.com/office/drawing/2014/main" id="{E23008CF-4C51-4044-97B8-C1C20D3ECD1C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1;p31">
              <a:extLst>
                <a:ext uri="{FF2B5EF4-FFF2-40B4-BE49-F238E27FC236}">
                  <a16:creationId xmlns:a16="http://schemas.microsoft.com/office/drawing/2014/main" id="{8CD2D0C8-E1F3-49AC-8F10-958A3D97BEEA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872;p31">
            <a:extLst>
              <a:ext uri="{FF2B5EF4-FFF2-40B4-BE49-F238E27FC236}">
                <a16:creationId xmlns:a16="http://schemas.microsoft.com/office/drawing/2014/main" id="{96FCC17C-A64E-4C33-B600-EAD2FB848EEE}"/>
              </a:ext>
            </a:extLst>
          </p:cNvPr>
          <p:cNvGrpSpPr/>
          <p:nvPr/>
        </p:nvGrpSpPr>
        <p:grpSpPr>
          <a:xfrm>
            <a:off x="647536" y="901816"/>
            <a:ext cx="1901098" cy="2324526"/>
            <a:chOff x="6096275" y="2025923"/>
            <a:chExt cx="1901098" cy="2324526"/>
          </a:xfrm>
        </p:grpSpPr>
        <p:sp>
          <p:nvSpPr>
            <p:cNvPr id="62" name="Google Shape;873;p31">
              <a:extLst>
                <a:ext uri="{FF2B5EF4-FFF2-40B4-BE49-F238E27FC236}">
                  <a16:creationId xmlns:a16="http://schemas.microsoft.com/office/drawing/2014/main" id="{763FC146-B504-4447-82D3-63DBEAFD8BED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4;p31">
              <a:extLst>
                <a:ext uri="{FF2B5EF4-FFF2-40B4-BE49-F238E27FC236}">
                  <a16:creationId xmlns:a16="http://schemas.microsoft.com/office/drawing/2014/main" id="{48827B15-FFAF-4C86-B06A-E9EDDE53226D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829;p30">
            <a:extLst>
              <a:ext uri="{FF2B5EF4-FFF2-40B4-BE49-F238E27FC236}">
                <a16:creationId xmlns:a16="http://schemas.microsoft.com/office/drawing/2014/main" id="{735B3906-A1FB-42B2-91B5-BBC74879AD6F}"/>
              </a:ext>
            </a:extLst>
          </p:cNvPr>
          <p:cNvSpPr txBox="1">
            <a:spLocks/>
          </p:cNvSpPr>
          <p:nvPr/>
        </p:nvSpPr>
        <p:spPr>
          <a:xfrm>
            <a:off x="2037682" y="535366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ЧТО?   МЕСЯЦЫ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65" name="Google Shape;869;p31">
            <a:extLst>
              <a:ext uri="{FF2B5EF4-FFF2-40B4-BE49-F238E27FC236}">
                <a16:creationId xmlns:a16="http://schemas.microsoft.com/office/drawing/2014/main" id="{1B419563-0E59-4402-BA07-619BCCEAA2DB}"/>
              </a:ext>
            </a:extLst>
          </p:cNvPr>
          <p:cNvGrpSpPr/>
          <p:nvPr/>
        </p:nvGrpSpPr>
        <p:grpSpPr>
          <a:xfrm>
            <a:off x="6828574" y="908675"/>
            <a:ext cx="1901098" cy="2324526"/>
            <a:chOff x="3621450" y="2025923"/>
            <a:chExt cx="1901098" cy="2324526"/>
          </a:xfrm>
        </p:grpSpPr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E4934B9A-9FDC-4958-9412-AC671F890B65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C5163B0F-A64B-4FF9-AC8E-C1DAC87759A0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B45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" name="Dikdörtgen 67">
            <a:extLst>
              <a:ext uri="{FF2B5EF4-FFF2-40B4-BE49-F238E27FC236}">
                <a16:creationId xmlns:a16="http://schemas.microsoft.com/office/drawing/2014/main" id="{4E43FC6A-2607-4AEE-9D9F-BCEDCFE5DAC9}"/>
              </a:ext>
            </a:extLst>
          </p:cNvPr>
          <p:cNvSpPr/>
          <p:nvPr/>
        </p:nvSpPr>
        <p:spPr>
          <a:xfrm>
            <a:off x="1113829" y="978313"/>
            <a:ext cx="9252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Зима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42C09604-CCC9-4044-8649-900019FF4749}"/>
              </a:ext>
            </a:extLst>
          </p:cNvPr>
          <p:cNvSpPr/>
          <p:nvPr/>
        </p:nvSpPr>
        <p:spPr>
          <a:xfrm>
            <a:off x="2976897" y="2110085"/>
            <a:ext cx="124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ВЕСНА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4266605F-DD11-4DF7-BCB3-34C2F2F24306}"/>
              </a:ext>
            </a:extLst>
          </p:cNvPr>
          <p:cNvSpPr/>
          <p:nvPr/>
        </p:nvSpPr>
        <p:spPr>
          <a:xfrm>
            <a:off x="5246645" y="2093536"/>
            <a:ext cx="1018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ЛЕТО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sp>
        <p:nvSpPr>
          <p:cNvPr id="71" name="Dikdörtgen 70">
            <a:extLst>
              <a:ext uri="{FF2B5EF4-FFF2-40B4-BE49-F238E27FC236}">
                <a16:creationId xmlns:a16="http://schemas.microsoft.com/office/drawing/2014/main" id="{6978C2D1-977F-4A8C-9AAB-4FC5FF070ED8}"/>
              </a:ext>
            </a:extLst>
          </p:cNvPr>
          <p:cNvSpPr/>
          <p:nvPr/>
        </p:nvSpPr>
        <p:spPr>
          <a:xfrm>
            <a:off x="7140969" y="994137"/>
            <a:ext cx="1276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ОСЕНЬ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73" name="Dikdörtgen 72">
            <a:extLst>
              <a:ext uri="{FF2B5EF4-FFF2-40B4-BE49-F238E27FC236}">
                <a16:creationId xmlns:a16="http://schemas.microsoft.com/office/drawing/2014/main" id="{ED735C65-C9B5-406F-92B1-39DA9182A395}"/>
              </a:ext>
            </a:extLst>
          </p:cNvPr>
          <p:cNvSpPr/>
          <p:nvPr/>
        </p:nvSpPr>
        <p:spPr>
          <a:xfrm>
            <a:off x="5165920" y="2588300"/>
            <a:ext cx="1114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Июнь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Июль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Август</a:t>
            </a: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6" name="Dikdörtgen 75">
            <a:extLst>
              <a:ext uri="{FF2B5EF4-FFF2-40B4-BE49-F238E27FC236}">
                <a16:creationId xmlns:a16="http://schemas.microsoft.com/office/drawing/2014/main" id="{5288A419-4562-4B65-B76B-3260327783E3}"/>
              </a:ext>
            </a:extLst>
          </p:cNvPr>
          <p:cNvSpPr/>
          <p:nvPr/>
        </p:nvSpPr>
        <p:spPr>
          <a:xfrm>
            <a:off x="2850062" y="2719864"/>
            <a:ext cx="1239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Март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Апрель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Май</a:t>
            </a: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id="{F15E3527-D395-401C-A784-D9FB25CCF4B3}"/>
              </a:ext>
            </a:extLst>
          </p:cNvPr>
          <p:cNvSpPr/>
          <p:nvPr/>
        </p:nvSpPr>
        <p:spPr>
          <a:xfrm>
            <a:off x="870160" y="1550911"/>
            <a:ext cx="14558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Декабрь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Январь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Февраль</a:t>
            </a: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80" name="Dikdörtgen 79">
            <a:extLst>
              <a:ext uri="{FF2B5EF4-FFF2-40B4-BE49-F238E27FC236}">
                <a16:creationId xmlns:a16="http://schemas.microsoft.com/office/drawing/2014/main" id="{1CAE5817-DF47-4377-B9EE-E35FBEE3FBB9}"/>
              </a:ext>
            </a:extLst>
          </p:cNvPr>
          <p:cNvSpPr/>
          <p:nvPr/>
        </p:nvSpPr>
        <p:spPr>
          <a:xfrm>
            <a:off x="7012968" y="1641127"/>
            <a:ext cx="15648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Сентябрь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Октябрь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Ноябрь</a:t>
            </a: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84" name="Google Shape;1311;p41">
            <a:extLst>
              <a:ext uri="{FF2B5EF4-FFF2-40B4-BE49-F238E27FC236}">
                <a16:creationId xmlns:a16="http://schemas.microsoft.com/office/drawing/2014/main" id="{CCB884A0-2170-4F97-B420-223E55AA8370}"/>
              </a:ext>
            </a:extLst>
          </p:cNvPr>
          <p:cNvGrpSpPr/>
          <p:nvPr/>
        </p:nvGrpSpPr>
        <p:grpSpPr>
          <a:xfrm>
            <a:off x="8177816" y="4133855"/>
            <a:ext cx="773495" cy="805044"/>
            <a:chOff x="891532" y="2489185"/>
            <a:chExt cx="855063" cy="877626"/>
          </a:xfrm>
        </p:grpSpPr>
        <p:sp>
          <p:nvSpPr>
            <p:cNvPr id="85" name="Google Shape;1312;p41">
              <a:extLst>
                <a:ext uri="{FF2B5EF4-FFF2-40B4-BE49-F238E27FC236}">
                  <a16:creationId xmlns:a16="http://schemas.microsoft.com/office/drawing/2014/main" id="{F2B34E8F-44F6-48EE-A826-CFF280176CBA}"/>
                </a:ext>
              </a:extLst>
            </p:cNvPr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3;p41">
              <a:extLst>
                <a:ext uri="{FF2B5EF4-FFF2-40B4-BE49-F238E27FC236}">
                  <a16:creationId xmlns:a16="http://schemas.microsoft.com/office/drawing/2014/main" id="{34EE645B-9738-4E69-BE70-E2961BDD2533}"/>
                </a:ext>
              </a:extLst>
            </p:cNvPr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4;p41">
              <a:extLst>
                <a:ext uri="{FF2B5EF4-FFF2-40B4-BE49-F238E27FC236}">
                  <a16:creationId xmlns:a16="http://schemas.microsoft.com/office/drawing/2014/main" id="{B8BD9139-DEAB-4403-9D15-C78E7E31FFAA}"/>
                </a:ext>
              </a:extLst>
            </p:cNvPr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5;p41">
              <a:extLst>
                <a:ext uri="{FF2B5EF4-FFF2-40B4-BE49-F238E27FC236}">
                  <a16:creationId xmlns:a16="http://schemas.microsoft.com/office/drawing/2014/main" id="{9172FE16-D683-4365-9F10-838C82EA1229}"/>
                </a:ext>
              </a:extLst>
            </p:cNvPr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6;p41">
              <a:extLst>
                <a:ext uri="{FF2B5EF4-FFF2-40B4-BE49-F238E27FC236}">
                  <a16:creationId xmlns:a16="http://schemas.microsoft.com/office/drawing/2014/main" id="{E851143D-EC57-4BAF-ABCE-4E49AF1CBB52}"/>
                </a:ext>
              </a:extLst>
            </p:cNvPr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09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Dikdörtgen: Köşeleri Yuvarlatılmış 92">
            <a:extLst>
              <a:ext uri="{FF2B5EF4-FFF2-40B4-BE49-F238E27FC236}">
                <a16:creationId xmlns:a16="http://schemas.microsoft.com/office/drawing/2014/main" id="{001AF672-C01D-4867-803A-EC1549AE28E0}"/>
              </a:ext>
            </a:extLst>
          </p:cNvPr>
          <p:cNvSpPr/>
          <p:nvPr/>
        </p:nvSpPr>
        <p:spPr>
          <a:xfrm>
            <a:off x="6868348" y="1332615"/>
            <a:ext cx="1821549" cy="185516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513B3E1E-2F75-4B48-B38F-06DC5A674A2B}"/>
              </a:ext>
            </a:extLst>
          </p:cNvPr>
          <p:cNvSpPr/>
          <p:nvPr/>
        </p:nvSpPr>
        <p:spPr>
          <a:xfrm>
            <a:off x="4849033" y="2454733"/>
            <a:ext cx="1821549" cy="18612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Dikdörtgen: Köşeleri Yuvarlatılmış 90">
            <a:extLst>
              <a:ext uri="{FF2B5EF4-FFF2-40B4-BE49-F238E27FC236}">
                <a16:creationId xmlns:a16="http://schemas.microsoft.com/office/drawing/2014/main" id="{6A2BA5ED-09A8-4D0C-A308-82183CB9CEFA}"/>
              </a:ext>
            </a:extLst>
          </p:cNvPr>
          <p:cNvSpPr/>
          <p:nvPr/>
        </p:nvSpPr>
        <p:spPr>
          <a:xfrm>
            <a:off x="2690727" y="2454732"/>
            <a:ext cx="1853957" cy="18938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B1312F7-7683-4EDD-BC61-E1BDD69FCA3D}"/>
              </a:ext>
            </a:extLst>
          </p:cNvPr>
          <p:cNvSpPr/>
          <p:nvPr/>
        </p:nvSpPr>
        <p:spPr>
          <a:xfrm>
            <a:off x="689648" y="1332614"/>
            <a:ext cx="1823407" cy="184222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5" name="Google Shape;866;p31">
            <a:extLst>
              <a:ext uri="{FF2B5EF4-FFF2-40B4-BE49-F238E27FC236}">
                <a16:creationId xmlns:a16="http://schemas.microsoft.com/office/drawing/2014/main" id="{18AF654F-B30F-480A-B8B1-5576F9D04704}"/>
              </a:ext>
            </a:extLst>
          </p:cNvPr>
          <p:cNvGrpSpPr/>
          <p:nvPr/>
        </p:nvGrpSpPr>
        <p:grpSpPr>
          <a:xfrm>
            <a:off x="2670902" y="2024028"/>
            <a:ext cx="1901098" cy="2324526"/>
            <a:chOff x="1146625" y="2025923"/>
            <a:chExt cx="1901098" cy="2324526"/>
          </a:xfrm>
        </p:grpSpPr>
        <p:sp>
          <p:nvSpPr>
            <p:cNvPr id="56" name="Google Shape;867;p31">
              <a:extLst>
                <a:ext uri="{FF2B5EF4-FFF2-40B4-BE49-F238E27FC236}">
                  <a16:creationId xmlns:a16="http://schemas.microsoft.com/office/drawing/2014/main" id="{827D50EB-F9C8-4E79-935A-7DC1EEFF1C9A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8;p31">
              <a:extLst>
                <a:ext uri="{FF2B5EF4-FFF2-40B4-BE49-F238E27FC236}">
                  <a16:creationId xmlns:a16="http://schemas.microsoft.com/office/drawing/2014/main" id="{EA6F2330-5045-4903-9367-3479DAF6FF72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869;p31">
            <a:extLst>
              <a:ext uri="{FF2B5EF4-FFF2-40B4-BE49-F238E27FC236}">
                <a16:creationId xmlns:a16="http://schemas.microsoft.com/office/drawing/2014/main" id="{ED1139B8-59FD-4145-ACB8-1F3B7939AB6D}"/>
              </a:ext>
            </a:extLst>
          </p:cNvPr>
          <p:cNvGrpSpPr/>
          <p:nvPr/>
        </p:nvGrpSpPr>
        <p:grpSpPr>
          <a:xfrm>
            <a:off x="4842047" y="2024028"/>
            <a:ext cx="1901098" cy="2324526"/>
            <a:chOff x="3621450" y="2025923"/>
            <a:chExt cx="1901098" cy="2324526"/>
          </a:xfrm>
        </p:grpSpPr>
        <p:sp>
          <p:nvSpPr>
            <p:cNvPr id="59" name="Google Shape;870;p31">
              <a:extLst>
                <a:ext uri="{FF2B5EF4-FFF2-40B4-BE49-F238E27FC236}">
                  <a16:creationId xmlns:a16="http://schemas.microsoft.com/office/drawing/2014/main" id="{E23008CF-4C51-4044-97B8-C1C20D3ECD1C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1;p31">
              <a:extLst>
                <a:ext uri="{FF2B5EF4-FFF2-40B4-BE49-F238E27FC236}">
                  <a16:creationId xmlns:a16="http://schemas.microsoft.com/office/drawing/2014/main" id="{8CD2D0C8-E1F3-49AC-8F10-958A3D97BEEA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872;p31">
            <a:extLst>
              <a:ext uri="{FF2B5EF4-FFF2-40B4-BE49-F238E27FC236}">
                <a16:creationId xmlns:a16="http://schemas.microsoft.com/office/drawing/2014/main" id="{96FCC17C-A64E-4C33-B600-EAD2FB848EEE}"/>
              </a:ext>
            </a:extLst>
          </p:cNvPr>
          <p:cNvGrpSpPr/>
          <p:nvPr/>
        </p:nvGrpSpPr>
        <p:grpSpPr>
          <a:xfrm>
            <a:off x="647536" y="901816"/>
            <a:ext cx="1901098" cy="2324526"/>
            <a:chOff x="6096275" y="2025923"/>
            <a:chExt cx="1901098" cy="2324526"/>
          </a:xfrm>
        </p:grpSpPr>
        <p:sp>
          <p:nvSpPr>
            <p:cNvPr id="62" name="Google Shape;873;p31">
              <a:extLst>
                <a:ext uri="{FF2B5EF4-FFF2-40B4-BE49-F238E27FC236}">
                  <a16:creationId xmlns:a16="http://schemas.microsoft.com/office/drawing/2014/main" id="{763FC146-B504-4447-82D3-63DBEAFD8BED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4;p31">
              <a:extLst>
                <a:ext uri="{FF2B5EF4-FFF2-40B4-BE49-F238E27FC236}">
                  <a16:creationId xmlns:a16="http://schemas.microsoft.com/office/drawing/2014/main" id="{48827B15-FFAF-4C86-B06A-E9EDDE53226D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829;p30">
            <a:extLst>
              <a:ext uri="{FF2B5EF4-FFF2-40B4-BE49-F238E27FC236}">
                <a16:creationId xmlns:a16="http://schemas.microsoft.com/office/drawing/2014/main" id="{735B3906-A1FB-42B2-91B5-BBC74879AD6F}"/>
              </a:ext>
            </a:extLst>
          </p:cNvPr>
          <p:cNvSpPr txBox="1">
            <a:spLocks/>
          </p:cNvSpPr>
          <p:nvPr/>
        </p:nvSpPr>
        <p:spPr>
          <a:xfrm>
            <a:off x="2008800" y="503798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КОГДА?</a:t>
            </a:r>
            <a:endParaRPr lang="tr-T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65" name="Google Shape;869;p31">
            <a:extLst>
              <a:ext uri="{FF2B5EF4-FFF2-40B4-BE49-F238E27FC236}">
                <a16:creationId xmlns:a16="http://schemas.microsoft.com/office/drawing/2014/main" id="{1B419563-0E59-4402-BA07-619BCCEAA2DB}"/>
              </a:ext>
            </a:extLst>
          </p:cNvPr>
          <p:cNvGrpSpPr/>
          <p:nvPr/>
        </p:nvGrpSpPr>
        <p:grpSpPr>
          <a:xfrm>
            <a:off x="6828574" y="908675"/>
            <a:ext cx="1901098" cy="2324526"/>
            <a:chOff x="3621450" y="2025923"/>
            <a:chExt cx="1901098" cy="2324526"/>
          </a:xfrm>
        </p:grpSpPr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E4934B9A-9FDC-4958-9412-AC671F890B65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C5163B0F-A64B-4FF9-AC8E-C1DAC87759A0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B45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" name="Dikdörtgen 67">
            <a:extLst>
              <a:ext uri="{FF2B5EF4-FFF2-40B4-BE49-F238E27FC236}">
                <a16:creationId xmlns:a16="http://schemas.microsoft.com/office/drawing/2014/main" id="{4E43FC6A-2607-4AEE-9D9F-BCEDCFE5DAC9}"/>
              </a:ext>
            </a:extLst>
          </p:cNvPr>
          <p:cNvSpPr/>
          <p:nvPr/>
        </p:nvSpPr>
        <p:spPr>
          <a:xfrm>
            <a:off x="969560" y="978313"/>
            <a:ext cx="1213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ЗимОЙ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42C09604-CCC9-4044-8649-900019FF4749}"/>
              </a:ext>
            </a:extLst>
          </p:cNvPr>
          <p:cNvSpPr/>
          <p:nvPr/>
        </p:nvSpPr>
        <p:spPr>
          <a:xfrm>
            <a:off x="2948044" y="2110085"/>
            <a:ext cx="130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веснОЙ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4266605F-DD11-4DF7-BCB3-34C2F2F24306}"/>
              </a:ext>
            </a:extLst>
          </p:cNvPr>
          <p:cNvSpPr/>
          <p:nvPr/>
        </p:nvSpPr>
        <p:spPr>
          <a:xfrm>
            <a:off x="5169700" y="2093536"/>
            <a:ext cx="1172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летОМ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sp>
        <p:nvSpPr>
          <p:cNvPr id="71" name="Dikdörtgen 70">
            <a:extLst>
              <a:ext uri="{FF2B5EF4-FFF2-40B4-BE49-F238E27FC236}">
                <a16:creationId xmlns:a16="http://schemas.microsoft.com/office/drawing/2014/main" id="{6978C2D1-977F-4A8C-9AAB-4FC5FF070ED8}"/>
              </a:ext>
            </a:extLst>
          </p:cNvPr>
          <p:cNvSpPr/>
          <p:nvPr/>
        </p:nvSpPr>
        <p:spPr>
          <a:xfrm>
            <a:off x="7117726" y="994137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осеньЮ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73" name="Dikdörtgen 72">
            <a:extLst>
              <a:ext uri="{FF2B5EF4-FFF2-40B4-BE49-F238E27FC236}">
                <a16:creationId xmlns:a16="http://schemas.microsoft.com/office/drawing/2014/main" id="{ED735C65-C9B5-406F-92B1-39DA9182A395}"/>
              </a:ext>
            </a:extLst>
          </p:cNvPr>
          <p:cNvSpPr/>
          <p:nvPr/>
        </p:nvSpPr>
        <p:spPr>
          <a:xfrm>
            <a:off x="5063329" y="2588300"/>
            <a:ext cx="13195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</a:t>
            </a: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ИюнЕ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ИюлЕ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АвгустЕ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6" name="Dikdörtgen 75">
            <a:extLst>
              <a:ext uri="{FF2B5EF4-FFF2-40B4-BE49-F238E27FC236}">
                <a16:creationId xmlns:a16="http://schemas.microsoft.com/office/drawing/2014/main" id="{5288A419-4562-4B65-B76B-3260327783E3}"/>
              </a:ext>
            </a:extLst>
          </p:cNvPr>
          <p:cNvSpPr/>
          <p:nvPr/>
        </p:nvSpPr>
        <p:spPr>
          <a:xfrm>
            <a:off x="2827620" y="2719864"/>
            <a:ext cx="12843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</a:t>
            </a: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МартЕ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АпрелЕ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МаЕ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id="{F15E3527-D395-401C-A784-D9FB25CCF4B3}"/>
              </a:ext>
            </a:extLst>
          </p:cNvPr>
          <p:cNvSpPr/>
          <p:nvPr/>
        </p:nvSpPr>
        <p:spPr>
          <a:xfrm>
            <a:off x="847719" y="1550911"/>
            <a:ext cx="15007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 </a:t>
            </a: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декабрЕ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январЕ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февралЕ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80" name="Dikdörtgen 79">
            <a:extLst>
              <a:ext uri="{FF2B5EF4-FFF2-40B4-BE49-F238E27FC236}">
                <a16:creationId xmlns:a16="http://schemas.microsoft.com/office/drawing/2014/main" id="{1CAE5817-DF47-4377-B9EE-E35FBEE3FBB9}"/>
              </a:ext>
            </a:extLst>
          </p:cNvPr>
          <p:cNvSpPr/>
          <p:nvPr/>
        </p:nvSpPr>
        <p:spPr>
          <a:xfrm>
            <a:off x="6990526" y="1641127"/>
            <a:ext cx="16097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</a:t>
            </a: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СентябрЕ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ОктябрЕ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НоябрЕ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  <a:p>
            <a:pPr algn="ctr"/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grpSp>
        <p:nvGrpSpPr>
          <p:cNvPr id="84" name="Google Shape;1311;p41">
            <a:extLst>
              <a:ext uri="{FF2B5EF4-FFF2-40B4-BE49-F238E27FC236}">
                <a16:creationId xmlns:a16="http://schemas.microsoft.com/office/drawing/2014/main" id="{CCB884A0-2170-4F97-B420-223E55AA8370}"/>
              </a:ext>
            </a:extLst>
          </p:cNvPr>
          <p:cNvGrpSpPr/>
          <p:nvPr/>
        </p:nvGrpSpPr>
        <p:grpSpPr>
          <a:xfrm>
            <a:off x="8177816" y="4133855"/>
            <a:ext cx="773495" cy="805044"/>
            <a:chOff x="891532" y="2489185"/>
            <a:chExt cx="855063" cy="877626"/>
          </a:xfrm>
        </p:grpSpPr>
        <p:sp>
          <p:nvSpPr>
            <p:cNvPr id="85" name="Google Shape;1312;p41">
              <a:extLst>
                <a:ext uri="{FF2B5EF4-FFF2-40B4-BE49-F238E27FC236}">
                  <a16:creationId xmlns:a16="http://schemas.microsoft.com/office/drawing/2014/main" id="{F2B34E8F-44F6-48EE-A826-CFF280176CBA}"/>
                </a:ext>
              </a:extLst>
            </p:cNvPr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3;p41">
              <a:extLst>
                <a:ext uri="{FF2B5EF4-FFF2-40B4-BE49-F238E27FC236}">
                  <a16:creationId xmlns:a16="http://schemas.microsoft.com/office/drawing/2014/main" id="{34EE645B-9738-4E69-BE70-E2961BDD2533}"/>
                </a:ext>
              </a:extLst>
            </p:cNvPr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4;p41">
              <a:extLst>
                <a:ext uri="{FF2B5EF4-FFF2-40B4-BE49-F238E27FC236}">
                  <a16:creationId xmlns:a16="http://schemas.microsoft.com/office/drawing/2014/main" id="{B8BD9139-DEAB-4403-9D15-C78E7E31FFAA}"/>
                </a:ext>
              </a:extLst>
            </p:cNvPr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5;p41">
              <a:extLst>
                <a:ext uri="{FF2B5EF4-FFF2-40B4-BE49-F238E27FC236}">
                  <a16:creationId xmlns:a16="http://schemas.microsoft.com/office/drawing/2014/main" id="{9172FE16-D683-4365-9F10-838C82EA1229}"/>
                </a:ext>
              </a:extLst>
            </p:cNvPr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6;p41">
              <a:extLst>
                <a:ext uri="{FF2B5EF4-FFF2-40B4-BE49-F238E27FC236}">
                  <a16:creationId xmlns:a16="http://schemas.microsoft.com/office/drawing/2014/main" id="{E851143D-EC57-4BAF-ABCE-4E49AF1CBB52}"/>
                </a:ext>
              </a:extLst>
            </p:cNvPr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3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16C23BBF-6763-4EDA-B4E2-193F3B25F05D}"/>
              </a:ext>
            </a:extLst>
          </p:cNvPr>
          <p:cNvSpPr/>
          <p:nvPr/>
        </p:nvSpPr>
        <p:spPr>
          <a:xfrm>
            <a:off x="4339521" y="1803558"/>
            <a:ext cx="2512670" cy="25494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4A60D8D-FC30-4DBE-91CD-B960F75FF4CF}"/>
              </a:ext>
            </a:extLst>
          </p:cNvPr>
          <p:cNvSpPr/>
          <p:nvPr/>
        </p:nvSpPr>
        <p:spPr>
          <a:xfrm>
            <a:off x="1283584" y="1803558"/>
            <a:ext cx="2512670" cy="25494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9" name="Google Shape;872;p31">
            <a:extLst>
              <a:ext uri="{FF2B5EF4-FFF2-40B4-BE49-F238E27FC236}">
                <a16:creationId xmlns:a16="http://schemas.microsoft.com/office/drawing/2014/main" id="{B7DDFB0E-D6E1-4158-B8DD-FBF4BEEB891C}"/>
              </a:ext>
            </a:extLst>
          </p:cNvPr>
          <p:cNvGrpSpPr/>
          <p:nvPr/>
        </p:nvGrpSpPr>
        <p:grpSpPr>
          <a:xfrm>
            <a:off x="1299343" y="1325363"/>
            <a:ext cx="2559054" cy="3029902"/>
            <a:chOff x="6096275" y="2025923"/>
            <a:chExt cx="1901098" cy="2324526"/>
          </a:xfrm>
        </p:grpSpPr>
        <p:sp>
          <p:nvSpPr>
            <p:cNvPr id="10" name="Google Shape;873;p31">
              <a:extLst>
                <a:ext uri="{FF2B5EF4-FFF2-40B4-BE49-F238E27FC236}">
                  <a16:creationId xmlns:a16="http://schemas.microsoft.com/office/drawing/2014/main" id="{48D3F5AC-708D-4541-8C7A-ED8FDCEBE123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;p31">
              <a:extLst>
                <a:ext uri="{FF2B5EF4-FFF2-40B4-BE49-F238E27FC236}">
                  <a16:creationId xmlns:a16="http://schemas.microsoft.com/office/drawing/2014/main" id="{FCD3A2D4-7671-414E-B9E1-3FC5314353F3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Google Shape;829;p30">
            <a:extLst>
              <a:ext uri="{FF2B5EF4-FFF2-40B4-BE49-F238E27FC236}">
                <a16:creationId xmlns:a16="http://schemas.microsoft.com/office/drawing/2014/main" id="{CA54773C-BEC0-45B1-84B3-A8F8278A7DFD}"/>
              </a:ext>
            </a:extLst>
          </p:cNvPr>
          <p:cNvSpPr txBox="1">
            <a:spLocks/>
          </p:cNvSpPr>
          <p:nvPr/>
        </p:nvSpPr>
        <p:spPr>
          <a:xfrm>
            <a:off x="4683131" y="291408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ЧТО? Дни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C920602-716D-4FA3-8F10-D41C1F8D2BB1}"/>
              </a:ext>
            </a:extLst>
          </p:cNvPr>
          <p:cNvSpPr/>
          <p:nvPr/>
        </p:nvSpPr>
        <p:spPr>
          <a:xfrm>
            <a:off x="1575326" y="1500948"/>
            <a:ext cx="2018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Kristen ITC" panose="03050502040202030202" pitchFamily="66" charset="0"/>
              </a:rPr>
              <a:t>Рабочие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Kristen ITC" panose="03050502040202030202" pitchFamily="66" charset="0"/>
              </a:rPr>
              <a:t>дни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Kristen ITC" panose="03050502040202030202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276DABF-603B-4C97-8B02-6AC380BAD312}"/>
              </a:ext>
            </a:extLst>
          </p:cNvPr>
          <p:cNvSpPr/>
          <p:nvPr/>
        </p:nvSpPr>
        <p:spPr>
          <a:xfrm>
            <a:off x="1944691" y="2491179"/>
            <a:ext cx="13083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вторник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E3EFEB0-A5FE-454B-85FE-41E7B11F7661}"/>
              </a:ext>
            </a:extLst>
          </p:cNvPr>
          <p:cNvSpPr/>
          <p:nvPr/>
        </p:nvSpPr>
        <p:spPr>
          <a:xfrm>
            <a:off x="2098053" y="2920371"/>
            <a:ext cx="1032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среда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B70E06F-275F-4797-85CB-3B385A2A5A55}"/>
              </a:ext>
            </a:extLst>
          </p:cNvPr>
          <p:cNvSpPr/>
          <p:nvPr/>
        </p:nvSpPr>
        <p:spPr>
          <a:xfrm>
            <a:off x="1976226" y="3297735"/>
            <a:ext cx="1276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четверг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D74A29C-B6FD-4CE4-B033-BF5D1503C1A0}"/>
              </a:ext>
            </a:extLst>
          </p:cNvPr>
          <p:cNvSpPr/>
          <p:nvPr/>
        </p:nvSpPr>
        <p:spPr>
          <a:xfrm>
            <a:off x="4904060" y="2353931"/>
            <a:ext cx="13292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суббота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CF32D46-47A4-4CA2-91F7-6F77EADBF69C}"/>
              </a:ext>
            </a:extLst>
          </p:cNvPr>
          <p:cNvSpPr/>
          <p:nvPr/>
        </p:nvSpPr>
        <p:spPr>
          <a:xfrm>
            <a:off x="1947086" y="3694579"/>
            <a:ext cx="1348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  <a:latin typeface="Kristen ITC" panose="03050502040202030202" pitchFamily="66" charset="0"/>
              </a:rPr>
              <a:t>пятница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  <a:latin typeface="Kristen ITC" panose="03050502040202030202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405E5B1-937E-4D1D-8925-EA3042766386}"/>
              </a:ext>
            </a:extLst>
          </p:cNvPr>
          <p:cNvSpPr/>
          <p:nvPr/>
        </p:nvSpPr>
        <p:spPr>
          <a:xfrm>
            <a:off x="1580127" y="2088464"/>
            <a:ext cx="2031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понедельник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Kristen ITC" panose="03050502040202030202" pitchFamily="66" charset="0"/>
            </a:endParaRPr>
          </a:p>
        </p:txBody>
      </p:sp>
      <p:grpSp>
        <p:nvGrpSpPr>
          <p:cNvPr id="20" name="Google Shape;1311;p41">
            <a:extLst>
              <a:ext uri="{FF2B5EF4-FFF2-40B4-BE49-F238E27FC236}">
                <a16:creationId xmlns:a16="http://schemas.microsoft.com/office/drawing/2014/main" id="{A7CAABC7-A800-4819-B5CF-297189F00C10}"/>
              </a:ext>
            </a:extLst>
          </p:cNvPr>
          <p:cNvGrpSpPr/>
          <p:nvPr/>
        </p:nvGrpSpPr>
        <p:grpSpPr>
          <a:xfrm>
            <a:off x="4683131" y="573976"/>
            <a:ext cx="647326" cy="623076"/>
            <a:chOff x="891532" y="2489185"/>
            <a:chExt cx="855063" cy="877626"/>
          </a:xfrm>
        </p:grpSpPr>
        <p:sp>
          <p:nvSpPr>
            <p:cNvPr id="21" name="Google Shape;1312;p41">
              <a:extLst>
                <a:ext uri="{FF2B5EF4-FFF2-40B4-BE49-F238E27FC236}">
                  <a16:creationId xmlns:a16="http://schemas.microsoft.com/office/drawing/2014/main" id="{6E0D4BE6-FC58-43AF-B5AD-FE64B6342E80}"/>
                </a:ext>
              </a:extLst>
            </p:cNvPr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313;p41">
              <a:extLst>
                <a:ext uri="{FF2B5EF4-FFF2-40B4-BE49-F238E27FC236}">
                  <a16:creationId xmlns:a16="http://schemas.microsoft.com/office/drawing/2014/main" id="{2D1179D4-FD31-49E2-95F0-934CCB4A72AA}"/>
                </a:ext>
              </a:extLst>
            </p:cNvPr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14;p41">
              <a:extLst>
                <a:ext uri="{FF2B5EF4-FFF2-40B4-BE49-F238E27FC236}">
                  <a16:creationId xmlns:a16="http://schemas.microsoft.com/office/drawing/2014/main" id="{931BA096-29C0-414E-9911-298F4E6E98DB}"/>
                </a:ext>
              </a:extLst>
            </p:cNvPr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15;p41">
              <a:extLst>
                <a:ext uri="{FF2B5EF4-FFF2-40B4-BE49-F238E27FC236}">
                  <a16:creationId xmlns:a16="http://schemas.microsoft.com/office/drawing/2014/main" id="{6E04B227-8AE9-40DF-8E66-EAA52F656E48}"/>
                </a:ext>
              </a:extLst>
            </p:cNvPr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16;p41">
              <a:extLst>
                <a:ext uri="{FF2B5EF4-FFF2-40B4-BE49-F238E27FC236}">
                  <a16:creationId xmlns:a16="http://schemas.microsoft.com/office/drawing/2014/main" id="{DC55E5D6-2ADC-4458-91CB-79780C2CE110}"/>
                </a:ext>
              </a:extLst>
            </p:cNvPr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" name="Google Shape;872;p31">
            <a:extLst>
              <a:ext uri="{FF2B5EF4-FFF2-40B4-BE49-F238E27FC236}">
                <a16:creationId xmlns:a16="http://schemas.microsoft.com/office/drawing/2014/main" id="{7AB94333-B60D-4F1E-BF20-EA19480CAE4D}"/>
              </a:ext>
            </a:extLst>
          </p:cNvPr>
          <p:cNvGrpSpPr/>
          <p:nvPr/>
        </p:nvGrpSpPr>
        <p:grpSpPr>
          <a:xfrm>
            <a:off x="4318255" y="1323062"/>
            <a:ext cx="2559054" cy="3029902"/>
            <a:chOff x="6096275" y="2025923"/>
            <a:chExt cx="1901098" cy="2324526"/>
          </a:xfrm>
        </p:grpSpPr>
        <p:sp>
          <p:nvSpPr>
            <p:cNvPr id="27" name="Google Shape;873;p31">
              <a:extLst>
                <a:ext uri="{FF2B5EF4-FFF2-40B4-BE49-F238E27FC236}">
                  <a16:creationId xmlns:a16="http://schemas.microsoft.com/office/drawing/2014/main" id="{F3DA9AC2-1136-48B4-B84F-A452610B7DF8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4;p31">
              <a:extLst>
                <a:ext uri="{FF2B5EF4-FFF2-40B4-BE49-F238E27FC236}">
                  <a16:creationId xmlns:a16="http://schemas.microsoft.com/office/drawing/2014/main" id="{D16ACBE0-8D0B-4411-98E4-EF85351D0194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91A7D50-51E8-4E37-BB56-057FB27DB260}"/>
              </a:ext>
            </a:extLst>
          </p:cNvPr>
          <p:cNvSpPr/>
          <p:nvPr/>
        </p:nvSpPr>
        <p:spPr>
          <a:xfrm>
            <a:off x="4750173" y="1470045"/>
            <a:ext cx="1636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  <a:latin typeface="Kristen ITC" panose="03050502040202030202" pitchFamily="66" charset="0"/>
              </a:rPr>
              <a:t>выходные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00"/>
              </a:highlight>
              <a:latin typeface="Kristen ITC" panose="03050502040202030202" pitchFamily="66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F68AE64-8E6A-4D0C-8371-5651E277D8BD}"/>
              </a:ext>
            </a:extLst>
          </p:cNvPr>
          <p:cNvSpPr/>
          <p:nvPr/>
        </p:nvSpPr>
        <p:spPr>
          <a:xfrm>
            <a:off x="4579454" y="2815596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Kristen ITC" panose="03050502040202030202" pitchFamily="66" charset="0"/>
              </a:rPr>
              <a:t>воскресенье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Be a Superhero by Slidesgo">
  <a:themeElements>
    <a:clrScheme name="Simple Light">
      <a:dk1>
        <a:srgbClr val="20093A"/>
      </a:dk1>
      <a:lt1>
        <a:srgbClr val="FFFFFF"/>
      </a:lt1>
      <a:dk2>
        <a:srgbClr val="C283FF"/>
      </a:dk2>
      <a:lt2>
        <a:srgbClr val="801941"/>
      </a:lt2>
      <a:accent1>
        <a:srgbClr val="07E2B8"/>
      </a:accent1>
      <a:accent2>
        <a:srgbClr val="FFD31A"/>
      </a:accent2>
      <a:accent3>
        <a:srgbClr val="862EED"/>
      </a:accent3>
      <a:accent4>
        <a:srgbClr val="FF1A72"/>
      </a:accent4>
      <a:accent5>
        <a:srgbClr val="AC64FF"/>
      </a:accent5>
      <a:accent6>
        <a:srgbClr val="580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Bildschirmpräsentation (16:9)</PresentationFormat>
  <Paragraphs>423</Paragraphs>
  <Slides>60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70" baseType="lpstr">
      <vt:lpstr>Archivo</vt:lpstr>
      <vt:lpstr>Titan One</vt:lpstr>
      <vt:lpstr>Permanent Marker</vt:lpstr>
      <vt:lpstr>Kristen ITC</vt:lpstr>
      <vt:lpstr>Nunito Light</vt:lpstr>
      <vt:lpstr>Raleway SemiBold</vt:lpstr>
      <vt:lpstr>Paytone One</vt:lpstr>
      <vt:lpstr>Comfortaa</vt:lpstr>
      <vt:lpstr>Arial</vt:lpstr>
      <vt:lpstr>Be a Superhero by Slidesgo</vt:lpstr>
      <vt:lpstr>Повторим!</vt:lpstr>
      <vt:lpstr>1.</vt:lpstr>
      <vt:lpstr>PowerPoint-Präsentation</vt:lpstr>
      <vt:lpstr>PowerPoint-Präsentation</vt:lpstr>
      <vt:lpstr>2.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Пример/ образец</vt:lpstr>
      <vt:lpstr>04.</vt:lpstr>
      <vt:lpstr>PowerPoint-Präsentation</vt:lpstr>
      <vt:lpstr>PowerPoint-Präsentation</vt:lpstr>
      <vt:lpstr>PowerPoint-Präsentation</vt:lpstr>
      <vt:lpstr>04.2</vt:lpstr>
      <vt:lpstr>PowerPoint-Präsentation</vt:lpstr>
      <vt:lpstr>PowerPoint-Präsentation</vt:lpstr>
      <vt:lpstr>04.3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06.</vt:lpstr>
      <vt:lpstr>PowerPoint-Präsentation</vt:lpstr>
      <vt:lpstr>PowerPoint-Präsentation</vt:lpstr>
      <vt:lpstr>PowerPoint-Präsentation</vt:lpstr>
      <vt:lpstr>07.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Deutsch Unterricht!</dc:title>
  <dc:creator>Esra</dc:creator>
  <cp:lastModifiedBy>olga zolotareva</cp:lastModifiedBy>
  <cp:revision>35</cp:revision>
  <dcterms:modified xsi:type="dcterms:W3CDTF">2023-08-07T14:54:31Z</dcterms:modified>
</cp:coreProperties>
</file>