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60A8"/>
    <a:srgbClr val="F67B16"/>
    <a:srgbClr val="15F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1548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anz.ucoz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FF7F">
            <a:alpha val="2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619672" y="6611779"/>
            <a:ext cx="21353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solidFill>
                  <a:srgbClr val="00DE64"/>
                </a:solidFill>
                <a:latin typeface="Monotype Corsiva" pitchFamily="66" charset="0"/>
              </a:rPr>
              <a:t>Матюшкина А.В. </a:t>
            </a:r>
            <a:r>
              <a:rPr lang="en-US" sz="1000" dirty="0" smtClean="0">
                <a:latin typeface="Monotype Corsiva" pitchFamily="66" charset="0"/>
                <a:hlinkClick r:id="rId13"/>
              </a:rPr>
              <a:t>http://anz.ucoz.ru</a:t>
            </a:r>
            <a:r>
              <a:rPr lang="ru-RU" sz="1000" dirty="0" smtClean="0">
                <a:latin typeface="Monotype Corsiva" pitchFamily="66" charset="0"/>
              </a:rPr>
              <a:t> </a:t>
            </a:r>
            <a:endParaRPr lang="ru-RU" sz="1000" dirty="0">
              <a:latin typeface="Monotype Corsiva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s04.radikal.ru/i177/1504/58/6ec99b96cb27.png" TargetMode="External"/><Relationship Id="rId3" Type="http://schemas.openxmlformats.org/officeDocument/2006/relationships/image" Target="../media/image35.png"/><Relationship Id="rId7" Type="http://schemas.openxmlformats.org/officeDocument/2006/relationships/hyperlink" Target="http://img-fotki.yandex.ru/get/5210/134091466.161/0_ec811_d2fea8fa_ori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idaktor.ru/shablony-dlya-vypolneniya-priyoma-listanie/" TargetMode="External"/><Relationship Id="rId11" Type="http://schemas.openxmlformats.org/officeDocument/2006/relationships/hyperlink" Target="http://s017.radikal.ru/i430/1504/c8/b5f0c6e88585.png" TargetMode="External"/><Relationship Id="rId5" Type="http://schemas.openxmlformats.org/officeDocument/2006/relationships/hyperlink" Target="http://chukovskiy.ouc.ru/fedorino-gore.html" TargetMode="External"/><Relationship Id="rId10" Type="http://schemas.openxmlformats.org/officeDocument/2006/relationships/hyperlink" Target="http://i008.radikal.ru/1504/5a/af6e10abeab4.png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://s56.radikal.ru/i151/1504/d6/28d79da4a951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Анжелика\Desktop\кластеры Федорино горе\1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7737" y="2167193"/>
            <a:ext cx="3195797" cy="337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1856" y="3247433"/>
            <a:ext cx="5058576" cy="121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7711" y="1484784"/>
            <a:ext cx="4408579" cy="111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1322" y="332656"/>
            <a:ext cx="5401357" cy="77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3511" y="5281520"/>
            <a:ext cx="6016978" cy="120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-25849"/>
            <a:ext cx="9163050" cy="688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9645" y="6499917"/>
            <a:ext cx="1004711" cy="41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460432" y="6249067"/>
            <a:ext cx="312188" cy="269927"/>
          </a:xfrm>
          <a:prstGeom prst="actionButtonForwardNext">
            <a:avLst/>
          </a:prstGeom>
          <a:pattFill prst="pct90">
            <a:fgClr>
              <a:srgbClr val="15FF7F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сведения 11">
            <a:hlinkClick r:id="rId9" action="ppaction://hlinksldjump" highlightClick="1"/>
          </p:cNvPr>
          <p:cNvSpPr/>
          <p:nvPr/>
        </p:nvSpPr>
        <p:spPr>
          <a:xfrm>
            <a:off x="395536" y="6221232"/>
            <a:ext cx="360040" cy="284683"/>
          </a:xfrm>
          <a:prstGeom prst="actionButtonInformation">
            <a:avLst/>
          </a:prstGeom>
          <a:pattFill prst="pct90">
            <a:fgClr>
              <a:srgbClr val="15FF7F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52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траница 2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98700" cy="6868133"/>
          </a:xfrm>
          <a:prstGeom prst="rect">
            <a:avLst/>
          </a:prstGeom>
        </p:spPr>
      </p:pic>
      <p:pic>
        <p:nvPicPr>
          <p:cNvPr id="4" name="страница 4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8"/>
            <a:ext cx="4598700" cy="6848221"/>
          </a:xfrm>
          <a:prstGeom prst="rect">
            <a:avLst/>
          </a:prstGeom>
        </p:spPr>
      </p:pic>
      <p:pic>
        <p:nvPicPr>
          <p:cNvPr id="6" name="страница 6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8"/>
            <a:ext cx="4598700" cy="6858355"/>
          </a:xfrm>
          <a:prstGeom prst="rect">
            <a:avLst/>
          </a:prstGeom>
        </p:spPr>
      </p:pic>
      <p:pic>
        <p:nvPicPr>
          <p:cNvPr id="8" name="страница 8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"/>
            <a:ext cx="4598700" cy="6858354"/>
          </a:xfrm>
          <a:prstGeom prst="rect">
            <a:avLst/>
          </a:prstGeom>
        </p:spPr>
      </p:pic>
      <p:pic>
        <p:nvPicPr>
          <p:cNvPr id="10" name="страница 10"/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"/>
            <a:ext cx="4598700" cy="6858354"/>
          </a:xfrm>
          <a:prstGeom prst="rect">
            <a:avLst/>
          </a:prstGeom>
        </p:spPr>
      </p:pic>
      <p:pic>
        <p:nvPicPr>
          <p:cNvPr id="12" name="страница 12"/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"/>
            <a:ext cx="4598700" cy="6858354"/>
          </a:xfrm>
          <a:prstGeom prst="rect">
            <a:avLst/>
          </a:prstGeom>
        </p:spPr>
      </p:pic>
      <p:pic>
        <p:nvPicPr>
          <p:cNvPr id="14" name="страница 14"/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"/>
            <a:ext cx="4598700" cy="6858354"/>
          </a:xfrm>
          <a:prstGeom prst="rect">
            <a:avLst/>
          </a:prstGeom>
        </p:spPr>
      </p:pic>
      <p:pic>
        <p:nvPicPr>
          <p:cNvPr id="16" name="страница 16"/>
          <p:cNvPicPr>
            <a:picLocks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"/>
            <a:ext cx="4598700" cy="6858354"/>
          </a:xfrm>
          <a:prstGeom prst="rect">
            <a:avLst/>
          </a:prstGeom>
        </p:spPr>
      </p:pic>
      <p:pic>
        <p:nvPicPr>
          <p:cNvPr id="18" name="страница 18"/>
          <p:cNvPicPr>
            <a:picLocks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78"/>
            <a:ext cx="4598700" cy="6848221"/>
          </a:xfrm>
          <a:prstGeom prst="rect">
            <a:avLst/>
          </a:prstGeom>
        </p:spPr>
      </p:pic>
      <p:pic>
        <p:nvPicPr>
          <p:cNvPr id="20" name="страница 20"/>
          <p:cNvPicPr>
            <a:picLocks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"/>
            <a:ext cx="4598700" cy="6858354"/>
          </a:xfrm>
          <a:prstGeom prst="rect">
            <a:avLst/>
          </a:prstGeom>
        </p:spPr>
      </p:pic>
      <p:pic>
        <p:nvPicPr>
          <p:cNvPr id="22" name="страница 22"/>
          <p:cNvPicPr>
            <a:picLocks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"/>
            <a:ext cx="4598700" cy="6858354"/>
          </a:xfrm>
          <a:prstGeom prst="rect">
            <a:avLst/>
          </a:prstGeom>
        </p:spPr>
      </p:pic>
      <p:pic>
        <p:nvPicPr>
          <p:cNvPr id="24" name="страница 24"/>
          <p:cNvPicPr>
            <a:picLocks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"/>
            <a:ext cx="4598700" cy="6858354"/>
          </a:xfrm>
          <a:prstGeom prst="rect">
            <a:avLst/>
          </a:prstGeom>
        </p:spPr>
      </p:pic>
      <p:pic>
        <p:nvPicPr>
          <p:cNvPr id="26" name="страница 26"/>
          <p:cNvPicPr>
            <a:picLocks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4"/>
          <a:stretch/>
        </p:blipFill>
        <p:spPr>
          <a:xfrm>
            <a:off x="13350" y="-532"/>
            <a:ext cx="4571999" cy="6869196"/>
          </a:xfrm>
          <a:prstGeom prst="rect">
            <a:avLst/>
          </a:prstGeom>
          <a:pattFill prst="pct5">
            <a:fgClr>
              <a:srgbClr val="00B050"/>
            </a:fgClr>
            <a:bgClr>
              <a:schemeClr val="bg1"/>
            </a:bgClr>
          </a:pattFill>
        </p:spPr>
      </p:pic>
      <p:pic>
        <p:nvPicPr>
          <p:cNvPr id="27" name="страница 25"/>
          <p:cNvPicPr>
            <a:picLocks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456" y="9071"/>
            <a:ext cx="4598542" cy="6859062"/>
          </a:xfrm>
          <a:prstGeom prst="rect">
            <a:avLst/>
          </a:prstGeom>
        </p:spPr>
      </p:pic>
      <p:pic>
        <p:nvPicPr>
          <p:cNvPr id="25" name="страница 23"/>
          <p:cNvPicPr>
            <a:picLocks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456" y="9071"/>
            <a:ext cx="4598544" cy="6859062"/>
          </a:xfrm>
          <a:prstGeom prst="rect">
            <a:avLst/>
          </a:prstGeom>
        </p:spPr>
      </p:pic>
      <p:pic>
        <p:nvPicPr>
          <p:cNvPr id="23" name="страница 21"/>
          <p:cNvPicPr>
            <a:picLocks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022" y="9071"/>
            <a:ext cx="4593976" cy="6859062"/>
          </a:xfrm>
          <a:prstGeom prst="rect">
            <a:avLst/>
          </a:prstGeom>
        </p:spPr>
      </p:pic>
      <p:pic>
        <p:nvPicPr>
          <p:cNvPr id="21" name="страница 19"/>
          <p:cNvPicPr>
            <a:picLocks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030" y="-1063"/>
            <a:ext cx="4598968" cy="6859062"/>
          </a:xfrm>
          <a:prstGeom prst="rect">
            <a:avLst/>
          </a:prstGeom>
        </p:spPr>
      </p:pic>
      <p:pic>
        <p:nvPicPr>
          <p:cNvPr id="19" name="страница 17"/>
          <p:cNvPicPr>
            <a:picLocks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030" y="13589"/>
            <a:ext cx="4598968" cy="6844411"/>
          </a:xfrm>
          <a:prstGeom prst="rect">
            <a:avLst/>
          </a:prstGeom>
        </p:spPr>
      </p:pic>
      <p:pic>
        <p:nvPicPr>
          <p:cNvPr id="17" name="страница 15"/>
          <p:cNvPicPr>
            <a:picLocks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455" y="9071"/>
            <a:ext cx="4598543" cy="6859062"/>
          </a:xfrm>
          <a:prstGeom prst="rect">
            <a:avLst/>
          </a:prstGeom>
        </p:spPr>
      </p:pic>
      <p:pic>
        <p:nvPicPr>
          <p:cNvPr id="15" name="страница 13"/>
          <p:cNvPicPr>
            <a:picLocks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455" y="9071"/>
            <a:ext cx="4598543" cy="6859062"/>
          </a:xfrm>
          <a:prstGeom prst="rect">
            <a:avLst/>
          </a:prstGeom>
        </p:spPr>
      </p:pic>
      <p:pic>
        <p:nvPicPr>
          <p:cNvPr id="13" name="страница 11"/>
          <p:cNvPicPr>
            <a:picLocks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455" y="9071"/>
            <a:ext cx="4598543" cy="6859062"/>
          </a:xfrm>
          <a:prstGeom prst="rect">
            <a:avLst/>
          </a:prstGeom>
        </p:spPr>
      </p:pic>
      <p:pic>
        <p:nvPicPr>
          <p:cNvPr id="11" name="страница 9"/>
          <p:cNvPicPr>
            <a:picLocks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456" y="9071"/>
            <a:ext cx="4598543" cy="6859062"/>
          </a:xfrm>
          <a:prstGeom prst="rect">
            <a:avLst/>
          </a:prstGeom>
        </p:spPr>
      </p:pic>
      <p:pic>
        <p:nvPicPr>
          <p:cNvPr id="9" name="страница 7"/>
          <p:cNvPicPr>
            <a:picLocks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735" y="11383"/>
            <a:ext cx="4595264" cy="6858000"/>
          </a:xfrm>
          <a:prstGeom prst="rect">
            <a:avLst/>
          </a:prstGeom>
        </p:spPr>
      </p:pic>
      <p:pic>
        <p:nvPicPr>
          <p:cNvPr id="7" name="страница 5"/>
          <p:cNvPicPr>
            <a:picLocks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735" y="4357"/>
            <a:ext cx="4595264" cy="6859062"/>
          </a:xfrm>
          <a:prstGeom prst="rect">
            <a:avLst/>
          </a:prstGeom>
        </p:spPr>
      </p:pic>
      <p:pic>
        <p:nvPicPr>
          <p:cNvPr id="5" name="страница 3"/>
          <p:cNvPicPr>
            <a:picLocks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457" y="0"/>
            <a:ext cx="4598542" cy="6858708"/>
          </a:xfrm>
          <a:prstGeom prst="rect">
            <a:avLst/>
          </a:prstGeom>
        </p:spPr>
      </p:pic>
      <p:pic>
        <p:nvPicPr>
          <p:cNvPr id="3" name="страница 1"/>
          <p:cNvPicPr>
            <a:picLocks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030" y="13589"/>
            <a:ext cx="4598544" cy="6858000"/>
          </a:xfrm>
          <a:prstGeom prst="rect">
            <a:avLst/>
          </a:prstGeom>
        </p:spPr>
      </p:pic>
      <p:sp>
        <p:nvSpPr>
          <p:cNvPr id="28" name="Управляющая кнопка: в конец 27">
            <a:hlinkClick r:id="" action="ppaction://hlinkshowjump?jump=endshow" highlightClick="1"/>
          </p:cNvPr>
          <p:cNvSpPr/>
          <p:nvPr/>
        </p:nvSpPr>
        <p:spPr>
          <a:xfrm>
            <a:off x="8763842" y="65609"/>
            <a:ext cx="313432" cy="270100"/>
          </a:xfrm>
          <a:prstGeom prst="actionButtonEnd">
            <a:avLst/>
          </a:prstGeom>
          <a:pattFill prst="pct90">
            <a:fgClr>
              <a:srgbClr val="15FF7F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2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500"/>
                            </p:stCondLst>
                            <p:childTnLst>
                              <p:par>
                                <p:cTn id="268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500"/>
                            </p:stCondLst>
                            <p:childTnLst>
                              <p:par>
                                <p:cTn id="3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"/>
                            </p:stCondLst>
                            <p:childTnLst>
                              <p:par>
                                <p:cTn id="3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500"/>
                            </p:stCondLst>
                            <p:childTnLst>
                              <p:par>
                                <p:cTn id="364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500"/>
                            </p:stCondLst>
                            <p:childTnLst>
                              <p:par>
                                <p:cTn id="38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500"/>
                            </p:stCondLst>
                            <p:childTnLst>
                              <p:par>
                                <p:cTn id="396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500"/>
                            </p:stCondLst>
                            <p:childTnLst>
                              <p:par>
                                <p:cTn id="4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5017" y="254132"/>
            <a:ext cx="6573966" cy="115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Анжелика\Desktop\кластеры Федорино горе\3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7824" y="3388853"/>
            <a:ext cx="3388387" cy="298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8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9943" y="1398838"/>
            <a:ext cx="6789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chukovskiy.ouc.ru/fedorino-gore.html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сказка К. Чуковского «Федорино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горе»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6363" y="1681063"/>
            <a:ext cx="72179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  <a:hlinkClick r:id="rId6"/>
              </a:rPr>
              <a:t>http://didaktor.ru/shablony-dlya-vypolneniya-priyoma-listanie/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приём листания С.Н. Лебедева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2183" y="3167241"/>
            <a:ext cx="62253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img-fotki.yandex.ru/get/5210/134091466.161/0_ec811_d2fea8fa_orig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узор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395536" y="6221231"/>
            <a:ext cx="360040" cy="284683"/>
          </a:xfrm>
          <a:prstGeom prst="actionButtonHome">
            <a:avLst/>
          </a:prstGeom>
          <a:pattFill prst="pct90">
            <a:fgClr>
              <a:srgbClr val="15FF7F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19943" y="1988840"/>
            <a:ext cx="7416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s04.radikal.ru/i177/1504/58/6ec99b96cb27.png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элементы 1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0358" y="2275068"/>
            <a:ext cx="50337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s56.radikal.ru/i151/1504/d6/28d79da4a951.png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элементы 2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9943" y="2578110"/>
            <a:ext cx="46841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http://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i008.radikal.ru/1504/5a/af6e10abeab4.png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элементы 3 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9943" y="2885887"/>
            <a:ext cx="50441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http://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s017.radikal.ru/i430/1504/c8/b5f0c6e88585.png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элементы 4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Управляющая кнопка: в конец 14">
            <a:hlinkClick r:id="" action="ppaction://hlinkshowjump?jump=endshow" highlightClick="1"/>
          </p:cNvPr>
          <p:cNvSpPr/>
          <p:nvPr/>
        </p:nvSpPr>
        <p:spPr>
          <a:xfrm>
            <a:off x="8763842" y="65609"/>
            <a:ext cx="313432" cy="270100"/>
          </a:xfrm>
          <a:prstGeom prst="actionButtonEnd">
            <a:avLst/>
          </a:prstGeom>
          <a:pattFill prst="pct90">
            <a:fgClr>
              <a:srgbClr val="15FF7F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5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44</Words>
  <Application>Microsoft Office PowerPoint</Application>
  <PresentationFormat>Экран (4:3)</PresentationFormat>
  <Paragraphs>7</Paragraphs>
  <Slides>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Тема Office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Анжелика</dc:creator>
  <cp:lastModifiedBy>Матюшкина</cp:lastModifiedBy>
  <cp:revision>102</cp:revision>
  <dcterms:created xsi:type="dcterms:W3CDTF">2014-10-12T12:24:45Z</dcterms:created>
  <dcterms:modified xsi:type="dcterms:W3CDTF">2015-06-04T15:11:23Z</dcterms:modified>
</cp:coreProperties>
</file>