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0" r:id="rId4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6" y="-3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hyperlink" Target="mailto:lebedevsn60@mail.ru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hkolnaiapora.ru/wp-content/uploads/2016/08/skazka-pro-hrabrogo-zajtsa-08.jpg" TargetMode="External"/><Relationship Id="rId2" Type="http://schemas.openxmlformats.org/officeDocument/2006/relationships/hyperlink" Target="http://moreskazok.ru/mamin-sibiryak/2347-skazka-pro-khrabrogo-zajtsa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idaktor.ru/shablony-dlya-vypolneniya-priyoma-listan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чка 2"/>
          <p:cNvSpPr/>
          <p:nvPr/>
        </p:nvSpPr>
        <p:spPr>
          <a:xfrm>
            <a:off x="1691680" y="657189"/>
            <a:ext cx="5760640" cy="3024337"/>
          </a:xfrm>
          <a:prstGeom prst="plaque">
            <a:avLst>
              <a:gd name="adj" fmla="val 14401"/>
            </a:avLst>
          </a:prstGeom>
          <a:solidFill>
            <a:schemeClr val="bg2"/>
          </a:solidFill>
          <a:ln w="114300" cmpd="thickThin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1017230"/>
            <a:ext cx="5616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BeeskneesC" pitchFamily="82" charset="0"/>
              </a:rPr>
              <a:t>сказка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BeeskneesC" pitchFamily="82" charset="0"/>
              </a:rPr>
              <a:t>про храброго Зайца – длинные уши,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BeeskneesC" pitchFamily="82" charset="0"/>
              </a:rPr>
              <a:t> косые глаза,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BeeskneesC" pitchFamily="82" charset="0"/>
              </a:rPr>
              <a:t>короткий хвост</a:t>
            </a:r>
            <a:endParaRPr lang="ru-RU" sz="32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2" name="Рамка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1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3527" y="689128"/>
            <a:ext cx="2896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Д.Н.Мамин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-Сибиряк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4611" y="49188"/>
            <a:ext cx="387477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Технологический приём «Листание»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Автор шаблона – Лебедев С.Н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107504" y="121196"/>
            <a:ext cx="288032" cy="306327"/>
          </a:xfrm>
          <a:prstGeom prst="actionButtonInformation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911930" y="3688100"/>
            <a:ext cx="332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Интерактивная книжка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3" y="4729708"/>
            <a:ext cx="4089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Презентацию составила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Тихонова Л.В., воспитатель ГПД,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МОУ «КСОШ №8» Ленинградская обл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9" name="Блок-схема: ИЛИ 8">
            <a:hlinkClick r:id="" action="ppaction://hlinkshowjump?jump=endshow"/>
          </p:cNvPr>
          <p:cNvSpPr/>
          <p:nvPr/>
        </p:nvSpPr>
        <p:spPr>
          <a:xfrm>
            <a:off x="8748464" y="121196"/>
            <a:ext cx="288032" cy="288000"/>
          </a:xfrm>
          <a:prstGeom prst="flowChartOr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znayka.moy.su/mamin-sibir/pro_khrabrogo_zajca-dlinnye_ushi-kosye_glaza--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4E0"/>
              </a:clrFrom>
              <a:clrTo>
                <a:srgbClr val="FFF4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7255" r="7640" b="6078"/>
          <a:stretch/>
        </p:blipFill>
        <p:spPr bwMode="auto">
          <a:xfrm>
            <a:off x="4821382" y="3289548"/>
            <a:ext cx="4071098" cy="237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48464" y="5377780"/>
            <a:ext cx="288032" cy="288000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Автор" hidden="1"/>
          <p:cNvGrpSpPr/>
          <p:nvPr/>
        </p:nvGrpSpPr>
        <p:grpSpPr>
          <a:xfrm>
            <a:off x="1203070" y="368213"/>
            <a:ext cx="2824660" cy="4978574"/>
            <a:chOff x="1027260" y="368213"/>
            <a:chExt cx="2824660" cy="4978574"/>
          </a:xfrm>
        </p:grpSpPr>
        <p:pic>
          <p:nvPicPr>
            <p:cNvPr id="8" name="LebedevSN" descr="LebedevSN-003.jpg"/>
            <p:cNvPicPr>
              <a:picLocks noChangeAspect="1"/>
            </p:cNvPicPr>
            <p:nvPr/>
          </p:nvPicPr>
          <p:blipFill>
            <a:blip r:embed="rId3" cstate="print"/>
            <a:srcRect b="10307"/>
            <a:stretch>
              <a:fillRect/>
            </a:stretch>
          </p:blipFill>
          <p:spPr>
            <a:xfrm>
              <a:off x="1027260" y="368213"/>
              <a:ext cx="2808000" cy="3133033"/>
            </a:xfrm>
            <a:prstGeom prst="round2DiagRect">
              <a:avLst>
                <a:gd name="adj1" fmla="val 24224"/>
                <a:gd name="adj2" fmla="val 0"/>
              </a:avLst>
            </a:prstGeom>
          </p:spPr>
        </p:pic>
        <p:sp>
          <p:nvSpPr>
            <p:cNvPr id="9" name="Уроки"/>
            <p:cNvSpPr/>
            <p:nvPr/>
          </p:nvSpPr>
          <p:spPr>
            <a:xfrm rot="18900000">
              <a:off x="1110675" y="702741"/>
              <a:ext cx="1522051" cy="1023816"/>
            </a:xfrm>
            <a:prstGeom prst="rect">
              <a:avLst/>
            </a:prstGeom>
            <a:noFill/>
            <a:effectLst>
              <a:outerShdw blurRad="149987" dist="250190" dir="8460000" algn="ctr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40" tIns="45720" rIns="91440" bIns="45720" numCol="1">
              <a:prstTxWarp prst="textButton">
                <a:avLst>
                  <a:gd name="adj" fmla="val 12779876"/>
                </a:avLst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i="1" cap="none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Шаблоны</a:t>
              </a:r>
            </a:p>
            <a:p>
              <a:pPr algn="ctr"/>
              <a:r>
                <a:rPr lang="ru-RU" sz="2400" b="1" i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д</a:t>
              </a:r>
              <a:r>
                <a:rPr lang="ru-RU" sz="2400" b="1" i="1" cap="none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едушки</a:t>
              </a:r>
            </a:p>
            <a:p>
              <a:pPr algn="ctr"/>
              <a:r>
                <a:rPr lang="ru-RU" sz="2400" b="1" i="1" cap="none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ГуРу</a:t>
              </a:r>
              <a:endParaRPr lang="ru-RU" sz="2400" b="1" i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" name="Выполнил"/>
            <p:cNvSpPr/>
            <p:nvPr/>
          </p:nvSpPr>
          <p:spPr>
            <a:xfrm>
              <a:off x="1043608" y="3869459"/>
              <a:ext cx="280831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учитель биологии</a:t>
              </a:r>
            </a:p>
            <a:p>
              <a:r>
                <a:rPr lang="ru-RU" dirty="0" smtClean="0">
                  <a:solidFill>
                    <a:schemeClr val="bg1"/>
                  </a:solidFill>
                </a:rPr>
                <a:t>высшей категории</a:t>
              </a:r>
              <a:br>
                <a:rPr lang="ru-RU" dirty="0" smtClean="0">
                  <a:solidFill>
                    <a:schemeClr val="bg1"/>
                  </a:solidFill>
                </a:rPr>
              </a:br>
              <a:r>
                <a:rPr lang="ru-RU" dirty="0" smtClean="0">
                  <a:solidFill>
                    <a:schemeClr val="bg1"/>
                  </a:solidFill>
                </a:rPr>
                <a:t>Лебедев</a:t>
              </a:r>
            </a:p>
            <a:p>
              <a:r>
                <a:rPr lang="ru-RU" dirty="0" smtClean="0">
                  <a:solidFill>
                    <a:schemeClr val="bg1"/>
                  </a:solidFill>
                </a:rPr>
                <a:t>Сергей Николаевич</a:t>
              </a:r>
            </a:p>
            <a:p>
              <a:r>
                <a:rPr lang="en-US" dirty="0" smtClean="0">
                  <a:hlinkClick r:id="rId4"/>
                </a:rPr>
                <a:t>lebedevsn60@mail.ru</a:t>
              </a:r>
              <a:endParaRPr lang="ru-RU" dirty="0" smtClean="0"/>
            </a:p>
          </p:txBody>
        </p:sp>
      </p:grpSp>
      <p:pic>
        <p:nvPicPr>
          <p:cNvPr id="6" name="страница 0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8" y="0"/>
            <a:ext cx="4261574" cy="5702363"/>
          </a:xfrm>
          <a:prstGeom prst="rect">
            <a:avLst/>
          </a:prstGeom>
        </p:spPr>
      </p:pic>
      <p:pic>
        <p:nvPicPr>
          <p:cNvPr id="11" name="страница 0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3" y="900"/>
            <a:ext cx="4265125" cy="5713200"/>
          </a:xfrm>
          <a:prstGeom prst="rect">
            <a:avLst/>
          </a:prstGeom>
        </p:spPr>
      </p:pic>
      <p:pic>
        <p:nvPicPr>
          <p:cNvPr id="16" name="страница 0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0"/>
            <a:ext cx="4269673" cy="5713200"/>
          </a:xfrm>
          <a:prstGeom prst="rect">
            <a:avLst/>
          </a:prstGeom>
        </p:spPr>
      </p:pic>
      <p:pic>
        <p:nvPicPr>
          <p:cNvPr id="18" name="страница 07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1" y="900"/>
            <a:ext cx="4260588" cy="5713200"/>
          </a:xfrm>
          <a:prstGeom prst="rect">
            <a:avLst/>
          </a:prstGeom>
        </p:spPr>
      </p:pic>
      <p:pic>
        <p:nvPicPr>
          <p:cNvPr id="20" name="страница 09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1" y="900"/>
            <a:ext cx="4260588" cy="5713200"/>
          </a:xfrm>
          <a:prstGeom prst="rect">
            <a:avLst/>
          </a:prstGeom>
        </p:spPr>
      </p:pic>
      <p:pic>
        <p:nvPicPr>
          <p:cNvPr id="22" name="страница 1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0"/>
            <a:ext cx="4269673" cy="5713200"/>
          </a:xfrm>
          <a:prstGeom prst="rect">
            <a:avLst/>
          </a:prstGeom>
        </p:spPr>
      </p:pic>
      <p:pic>
        <p:nvPicPr>
          <p:cNvPr id="26" name="страница 1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0"/>
            <a:ext cx="4269673" cy="5713200"/>
          </a:xfrm>
          <a:prstGeom prst="rect">
            <a:avLst/>
          </a:prstGeom>
        </p:spPr>
      </p:pic>
      <p:pic>
        <p:nvPicPr>
          <p:cNvPr id="28" name="страница 15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0"/>
            <a:ext cx="4269673" cy="5713200"/>
          </a:xfrm>
          <a:prstGeom prst="rect">
            <a:avLst/>
          </a:prstGeom>
        </p:spPr>
      </p:pic>
      <p:pic>
        <p:nvPicPr>
          <p:cNvPr id="29" name="страница 14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63" y="900"/>
            <a:ext cx="4269673" cy="5713200"/>
          </a:xfrm>
          <a:prstGeom prst="rect">
            <a:avLst/>
          </a:prstGeom>
        </p:spPr>
      </p:pic>
      <p:pic>
        <p:nvPicPr>
          <p:cNvPr id="27" name="страница 1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63" y="900"/>
            <a:ext cx="4269673" cy="5713200"/>
          </a:xfrm>
          <a:prstGeom prst="rect">
            <a:avLst/>
          </a:prstGeom>
        </p:spPr>
      </p:pic>
      <p:pic>
        <p:nvPicPr>
          <p:cNvPr id="23" name="страница 10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06" y="900"/>
            <a:ext cx="4260588" cy="5713200"/>
          </a:xfrm>
          <a:prstGeom prst="rect">
            <a:avLst/>
          </a:prstGeom>
        </p:spPr>
      </p:pic>
      <p:pic>
        <p:nvPicPr>
          <p:cNvPr id="21" name="страница 08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06" y="900"/>
            <a:ext cx="4260588" cy="5713200"/>
          </a:xfrm>
          <a:prstGeom prst="rect">
            <a:avLst/>
          </a:prstGeom>
        </p:spPr>
      </p:pic>
      <p:pic>
        <p:nvPicPr>
          <p:cNvPr id="19" name="страница 06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63" y="900"/>
            <a:ext cx="4269673" cy="5713200"/>
          </a:xfrm>
          <a:prstGeom prst="rect">
            <a:avLst/>
          </a:prstGeom>
        </p:spPr>
      </p:pic>
      <p:pic>
        <p:nvPicPr>
          <p:cNvPr id="17" name="страница 04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06" y="900"/>
            <a:ext cx="4260588" cy="5713200"/>
          </a:xfrm>
          <a:prstGeom prst="rect">
            <a:avLst/>
          </a:prstGeom>
        </p:spPr>
      </p:pic>
      <p:pic>
        <p:nvPicPr>
          <p:cNvPr id="12" name="страница 02"/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63" y="0"/>
            <a:ext cx="4248000" cy="5688000"/>
          </a:xfrm>
          <a:prstGeom prst="rect">
            <a:avLst/>
          </a:prstGeom>
        </p:spPr>
      </p:pic>
      <p:pic>
        <p:nvPicPr>
          <p:cNvPr id="7" name="обложка лицо"/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63" y="900"/>
            <a:ext cx="4269673" cy="5713200"/>
          </a:xfrm>
          <a:prstGeom prst="rect">
            <a:avLst/>
          </a:prstGeom>
        </p:spPr>
      </p:pic>
      <p:grpSp>
        <p:nvGrpSpPr>
          <p:cNvPr id="4" name="Закрыть"/>
          <p:cNvGrpSpPr>
            <a:grpSpLocks noChangeAspect="1"/>
          </p:cNvGrpSpPr>
          <p:nvPr/>
        </p:nvGrpSpPr>
        <p:grpSpPr>
          <a:xfrm>
            <a:off x="8964000" y="0"/>
            <a:ext cx="180000" cy="180000"/>
            <a:chOff x="8964000" y="0"/>
            <a:chExt cx="180000" cy="180000"/>
          </a:xfrm>
        </p:grpSpPr>
        <p:sp>
          <p:nvSpPr>
            <p:cNvPr id="2" name="Прямоугольник"/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Умножение">
              <a:hlinkClick r:id="" action="ppaction://hlinkshowjump?jump=endshow"/>
            </p:cNvPr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mathMultiply">
              <a:avLst>
                <a:gd name="adj1" fmla="val 1478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51520" y="193204"/>
            <a:ext cx="8712968" cy="5328592"/>
          </a:xfrm>
          <a:prstGeom prst="plaque">
            <a:avLst>
              <a:gd name="adj" fmla="val 14661"/>
            </a:avLst>
          </a:prstGeom>
          <a:solidFill>
            <a:schemeClr val="accent1">
              <a:alpha val="70000"/>
            </a:schemeClr>
          </a:solidFill>
          <a:ln w="104775" cmpd="thickThin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697260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moreskazok.ru/mamin-sibiryak/2347-skazka-pro-khrabrogo-zajtsa.html</a:t>
            </a:r>
            <a:r>
              <a:rPr lang="ru-RU" dirty="0" smtClean="0"/>
              <a:t>  </a:t>
            </a:r>
          </a:p>
          <a:p>
            <a:r>
              <a:rPr lang="ru-RU" dirty="0" smtClean="0"/>
              <a:t>текст и иллюстрации к сказке (кадры из мультфильма)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shkolnaiapora.ru/wp-content/uploads/2016/08/skazka-pro-hrabrogo-zajtsa-08.jpg</a:t>
            </a:r>
            <a:r>
              <a:rPr lang="ru-RU" dirty="0" smtClean="0"/>
              <a:t> изображение на 1 слайде</a:t>
            </a:r>
          </a:p>
          <a:p>
            <a:endParaRPr lang="ru-RU" dirty="0"/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http://didaktor.ru/shablony-dlya-vypolneniya-priyoma-listanie/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приём «Листание»</a:t>
            </a:r>
          </a:p>
          <a:p>
            <a:r>
              <a:rPr lang="ru-RU" dirty="0" smtClean="0"/>
              <a:t>Автор шаблона и приема «Листание» – Лебедев С.Н.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94874" y="193204"/>
            <a:ext cx="3354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ИЛИ 5">
            <a:hlinkClick r:id="" action="ppaction://hlinkshowjump?jump=endshow"/>
          </p:cNvPr>
          <p:cNvSpPr/>
          <p:nvPr/>
        </p:nvSpPr>
        <p:spPr>
          <a:xfrm>
            <a:off x="8748464" y="121196"/>
            <a:ext cx="288032" cy="288000"/>
          </a:xfrm>
          <a:prstGeom prst="flowChartOr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4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ы дедушки ГуРу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Шаблоны дедушки ГуРу</Template>
  <TotalTime>315</TotalTime>
  <Words>95</Words>
  <Application>Microsoft Office PowerPoint</Application>
  <PresentationFormat>Экран (16:10)</PresentationFormat>
  <Paragraphs>25</Paragraphs>
  <Slides>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Шаблоны дедушки ГуРу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Лебедев СН Эффект листания 20 страниц 4х3 Шаблон</dc:title>
  <dc:subject>Шаблоны дедушки ГуРу</dc:subject>
  <dc:creator>Lebedev SN</dc:creator>
  <cp:keywords>Шаблон; Шаблоны дедушки ГуРу; Эффект листания;Лебедев СН</cp:keywords>
  <cp:lastModifiedBy>Ludmila</cp:lastModifiedBy>
  <cp:revision>35</cp:revision>
  <dcterms:created xsi:type="dcterms:W3CDTF">2011-06-10T02:54:57Z</dcterms:created>
  <dcterms:modified xsi:type="dcterms:W3CDTF">2019-04-24T20:36:47Z</dcterms:modified>
  <cp:category>Шаблон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Сам себе режисер</vt:lpwstr>
  </property>
</Properties>
</file>