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9" r:id="rId3"/>
    <p:sldId id="263" r:id="rId4"/>
    <p:sldId id="284" r:id="rId5"/>
    <p:sldId id="264" r:id="rId6"/>
    <p:sldId id="272" r:id="rId7"/>
    <p:sldId id="270" r:id="rId8"/>
    <p:sldId id="268" r:id="rId9"/>
    <p:sldId id="273" r:id="rId10"/>
    <p:sldId id="267" r:id="rId11"/>
    <p:sldId id="274" r:id="rId12"/>
    <p:sldId id="265" r:id="rId13"/>
    <p:sldId id="271" r:id="rId14"/>
    <p:sldId id="277" r:id="rId15"/>
    <p:sldId id="276" r:id="rId16"/>
    <p:sldId id="278" r:id="rId17"/>
    <p:sldId id="281" r:id="rId18"/>
    <p:sldId id="269" r:id="rId19"/>
    <p:sldId id="279" r:id="rId20"/>
    <p:sldId id="275" r:id="rId21"/>
    <p:sldId id="280" r:id="rId22"/>
    <p:sldId id="282" r:id="rId23"/>
    <p:sldId id="283" r:id="rId24"/>
    <p:sldId id="286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A05"/>
    <a:srgbClr val="FFCC00"/>
    <a:srgbClr val="00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8252A-C29D-4F77-8FC6-3FEA2CB35AED}" type="datetimeFigureOut">
              <a:rPr lang="it-IT" smtClean="0"/>
              <a:t>19/03/2023</a:t>
            </a:fld>
            <a:endParaRPr lang="it-I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ACD56-012A-40A3-B3F7-082B8A48126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53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1D7-72B7-4C6D-820D-6DF8D3F31273}" type="datetime1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Касатина Татьяна Анатольевна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CCE3-A896-4DC8-B052-78A5D528E578}" type="datetime1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Касатина Татьяна Анатольевна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C533-323B-4D76-B416-F9F25812EFB1}" type="datetime1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Касатина Татьяна Анатольевна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EBBE-E948-4504-A5B2-3D5B75979CFC}" type="datetime1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Касатина Татьяна Анатольевна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01FD-FA9C-40C4-BFD2-A02241AD00D7}" type="datetime1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Касатина Татьяна Анатольевна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0FFA-479C-4E26-8CA0-BE0CDCA8B722}" type="datetime1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Касатина Татьяна Анатольевна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B0E0-D431-4FB0-809A-951068BB4C8C}" type="datetime1">
              <a:rPr lang="ru-RU" smtClean="0"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Касатина Татьяна Анатольевна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01C6-F56A-4DAD-B01D-641D6303BC67}" type="datetime1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Касатина Татьяна Анатольевна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D206-D68C-408D-8446-14393092825D}" type="datetime1">
              <a:rPr lang="ru-RU" smtClean="0"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Касатина Татьяна Анатольевна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8AF7-50F0-4DE0-97E6-7C52CA0AB39F}" type="datetime1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Касатина Татьяна Анатольевна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4ACC-B537-4641-A1C9-F62BECC457B9}" type="datetime1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Касатина Татьяна Анатольевна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FC69-D99C-48F8-B57E-2D90B3EEB3AF}" type="datetime1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Касатина Татьяна Анатольевна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39F17-32B5-4D85-8C7A-A585CC7D27C2}" type="slidenum">
              <a:rPr lang="ru-RU" smtClean="0"/>
              <a:pPr/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image" Target="../media/image11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12.wav"/><Relationship Id="rId4" Type="http://schemas.openxmlformats.org/officeDocument/2006/relationships/audio" Target="../media/audio1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audio" Target="../media/audio9.wav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audio" Target="../media/audio27.wav"/><Relationship Id="rId4" Type="http://schemas.openxmlformats.org/officeDocument/2006/relationships/audio" Target="../media/audio2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16.wav"/><Relationship Id="rId4" Type="http://schemas.openxmlformats.org/officeDocument/2006/relationships/audio" Target="../media/audio1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13.wav"/><Relationship Id="rId4" Type="http://schemas.openxmlformats.org/officeDocument/2006/relationships/audio" Target="../media/audio19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audio" Target="../media/audio8.wav"/><Relationship Id="rId4" Type="http://schemas.openxmlformats.org/officeDocument/2006/relationships/audio" Target="../media/audio9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25.wav"/><Relationship Id="rId4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audio" Target="../media/audio26.wav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audio" Target="../media/audio3.wav"/><Relationship Id="rId4" Type="http://schemas.openxmlformats.org/officeDocument/2006/relationships/audio" Target="../media/audio26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8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ruskino.ru/film/2163/kadr/6123.jpg" TargetMode="External"/><Relationship Id="rId13" Type="http://schemas.openxmlformats.org/officeDocument/2006/relationships/hyperlink" Target="http://dc2.net23.info/uploads/posts/2011-01/1294946029_87ecd5879221f073b5562381e2457ef7.jpg" TargetMode="External"/><Relationship Id="rId18" Type="http://schemas.openxmlformats.org/officeDocument/2006/relationships/hyperlink" Target="http://www.foto-wallpapers.com/wallpapers/alesha_popovich/alesha_popovich_20.jpg" TargetMode="External"/><Relationship Id="rId3" Type="http://schemas.openxmlformats.org/officeDocument/2006/relationships/hyperlink" Target="http://s002.youpic.su/pictures/1296410400/02ef971c525d47ba7e2dc4f7aad7703d.png" TargetMode="External"/><Relationship Id="rId21" Type="http://schemas.openxmlformats.org/officeDocument/2006/relationships/hyperlink" Target="http://www.ovideo.ru/images/additional_fotos/10161/g/Q2G.png" TargetMode="External"/><Relationship Id="rId7" Type="http://schemas.openxmlformats.org/officeDocument/2006/relationships/hyperlink" Target="http://deswal.ru/mult/1600-1200/00000191.jpg" TargetMode="External"/><Relationship Id="rId12" Type="http://schemas.openxmlformats.org/officeDocument/2006/relationships/hyperlink" Target="http://hdkinozal.com/uploads/posts/2013-01/cwy5t93dv0.png" TargetMode="External"/><Relationship Id="rId17" Type="http://schemas.openxmlformats.org/officeDocument/2006/relationships/hyperlink" Target="http://www.kinoman.ru/uploads/posts/2010-03/1268742677_alesha.01.png" TargetMode="External"/><Relationship Id="rId25" Type="http://schemas.openxmlformats.org/officeDocument/2006/relationships/hyperlink" Target="http://pixelbrush.ru/uploads/posts/2009-07/1247257690_popovich-pre4.jp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www.ovideo.ru/images/additional_fotos/10161/g/cf8d13ec87c274bd9a3ac1fe60f848e7.jpg" TargetMode="External"/><Relationship Id="rId20" Type="http://schemas.openxmlformats.org/officeDocument/2006/relationships/hyperlink" Target="http://s56.radikal.ru/i154/1003/ae/83e814f8e07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xbt-torrent.ru/shot/96611_2.jpg" TargetMode="External"/><Relationship Id="rId11" Type="http://schemas.openxmlformats.org/officeDocument/2006/relationships/hyperlink" Target="http://img.zoneland.ru/images5/421645Alesha_Popovich_I_Tugarin_Zmey_2004_BDRip_1080p_mkv_000911744.jpg.jpg" TargetMode="External"/><Relationship Id="rId24" Type="http://schemas.openxmlformats.org/officeDocument/2006/relationships/hyperlink" Target="http://dlm3.meta.ua/pic/0/57/231/ssENYlqDG8.jpg" TargetMode="External"/><Relationship Id="rId5" Type="http://schemas.openxmlformats.org/officeDocument/2006/relationships/hyperlink" Target="http://vip.volyn.ua/sites/default/files/images/85748.jpg" TargetMode="External"/><Relationship Id="rId15" Type="http://schemas.openxmlformats.org/officeDocument/2006/relationships/hyperlink" Target="http://img21.binimage.org/7a/6a/4e/a4b0355a19611c45a166ca9926a.jpg" TargetMode="External"/><Relationship Id="rId23" Type="http://schemas.openxmlformats.org/officeDocument/2006/relationships/hyperlink" Target="http://www.poleznoe.ru/large/201201/5050.jpg" TargetMode="External"/><Relationship Id="rId10" Type="http://schemas.openxmlformats.org/officeDocument/2006/relationships/hyperlink" Target="http://www.moova.ru/_nw/266/50531987.png" TargetMode="External"/><Relationship Id="rId19" Type="http://schemas.openxmlformats.org/officeDocument/2006/relationships/hyperlink" Target="http://i.imgur.com/mJXR0.jpg" TargetMode="External"/><Relationship Id="rId4" Type="http://schemas.openxmlformats.org/officeDocument/2006/relationships/hyperlink" Target="http://i015.radikal.ru/1002/6b/6b215da17d63t.jpg" TargetMode="External"/><Relationship Id="rId9" Type="http://schemas.openxmlformats.org/officeDocument/2006/relationships/hyperlink" Target="http://www.south-vrn.ru/images/fbfiles/images/pyat023.jpg" TargetMode="External"/><Relationship Id="rId14" Type="http://schemas.openxmlformats.org/officeDocument/2006/relationships/hyperlink" Target="http://img.zoneland.ru/images7/6587533.jpg.jpg" TargetMode="External"/><Relationship Id="rId22" Type="http://schemas.openxmlformats.org/officeDocument/2006/relationships/hyperlink" Target="http://avaload.ru/uploads/posts/2009-08/1250326095_alesha.popovich.i.tugarin.zmej.2004.bdrip.avaload.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17.wav"/><Relationship Id="rId4" Type="http://schemas.openxmlformats.org/officeDocument/2006/relationships/audio" Target="../media/audio1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audio" Target="../media/audio12.wav"/><Relationship Id="rId4" Type="http://schemas.openxmlformats.org/officeDocument/2006/relationships/audio" Target="../media/audio1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13.wav"/><Relationship Id="rId4" Type="http://schemas.openxmlformats.org/officeDocument/2006/relationships/audio" Target="../media/audio1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196752"/>
            <a:ext cx="29092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ТРЕНАЖЁР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Род 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имён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существительных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БЕРЁЗА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13B467B-711B-0ECF-3AFC-F9196580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ерёз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юбава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юбава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Любава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5720" y="1928802"/>
            <a:ext cx="8572560" cy="4601232"/>
          </a:xfrm>
          <a:prstGeom prst="rect">
            <a:avLst/>
          </a:prstGeom>
        </p:spPr>
      </p:pic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ЯЗЫК</a:t>
            </a:r>
          </a:p>
        </p:txBody>
      </p:sp>
      <p:sp>
        <p:nvSpPr>
          <p:cNvPr id="6" name="Овал 5"/>
          <p:cNvSpPr/>
          <p:nvPr/>
        </p:nvSpPr>
        <p:spPr>
          <a:xfrm>
            <a:off x="1500166" y="92867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572264" y="92867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9" name="Пятиугольник 8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8B18680-36DC-46B7-3998-3E96C5CF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Язы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ТРАВА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C76394F-28DD-EE1E-79D8-23817843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р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абуля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абуля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абу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КОЛОДЕЦ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7C11B122-1DE4-0452-8880-0F4FD88C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ед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Дед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Дед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ЗАБОР</a:t>
            </a:r>
          </a:p>
        </p:txBody>
      </p:sp>
      <p:sp>
        <p:nvSpPr>
          <p:cNvPr id="6" name="Овал 5"/>
          <p:cNvSpPr/>
          <p:nvPr/>
        </p:nvSpPr>
        <p:spPr>
          <a:xfrm>
            <a:off x="1928794" y="857232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429388" y="857232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02C00D5-ACD5-A596-F6AC-62D7575A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бо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юбава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юбава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Любава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КОМНАТА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1928794" y="857232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357950" y="857232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B1B45C2-97D5-4312-5565-972ACA8A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мна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kёша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лёша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Алёш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ШИШКА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5CF45AF-FBE4-7D8B-FF46-AB52DCB7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Ши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ВОДА</a:t>
            </a:r>
          </a:p>
        </p:txBody>
      </p:sp>
      <p:sp>
        <p:nvSpPr>
          <p:cNvPr id="6" name="Овал 5"/>
          <p:cNvSpPr/>
          <p:nvPr/>
        </p:nvSpPr>
        <p:spPr>
          <a:xfrm>
            <a:off x="1928794" y="57148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5357818" y="1428736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715140" y="428604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85573A2-22C9-0DAA-830C-0D74ED2C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ед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Дед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Дед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ЛЕС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1A236CB-9F7F-5139-F2AF-77475802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е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абуля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абу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абуля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428604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ПАЛКА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2143108" y="92867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857752" y="128586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858016" y="64291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22CB0EE-77F0-01C8-4E84-B49545045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ал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Дед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196752"/>
            <a:ext cx="29092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ТРЕНАЖЁР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«Род имён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существительных»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09A6FA9-967B-98C0-482E-C9DDA56DDBF1}"/>
              </a:ext>
            </a:extLst>
          </p:cNvPr>
          <p:cNvSpPr txBox="1"/>
          <p:nvPr/>
        </p:nvSpPr>
        <p:spPr>
          <a:xfrm>
            <a:off x="287524" y="341446"/>
            <a:ext cx="8568952" cy="14679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4859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Касатина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Анатольевна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4859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работы:  МБОУ «Основная общеобразовательная школа №8» г. Каширы Московской области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83A2499-728F-CA60-E4DC-F224DC85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368727240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4143372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КОРЗИНА</a:t>
            </a:r>
          </a:p>
        </p:txBody>
      </p:sp>
      <p:sp>
        <p:nvSpPr>
          <p:cNvPr id="6" name="Овал 5"/>
          <p:cNvSpPr/>
          <p:nvPr/>
        </p:nvSpPr>
        <p:spPr>
          <a:xfrm>
            <a:off x="442912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77867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9284756-DBB2-EFD0-E5DE-CB994CC9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з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абу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абуля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абуля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428604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ДЕРЕВО</a:t>
            </a:r>
          </a:p>
        </p:txBody>
      </p:sp>
      <p:sp>
        <p:nvSpPr>
          <p:cNvPr id="6" name="Овал 5"/>
          <p:cNvSpPr/>
          <p:nvPr/>
        </p:nvSpPr>
        <p:spPr>
          <a:xfrm>
            <a:off x="4643438" y="1500174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6143636" y="100010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7500958" y="500042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92479CC-A5D2-C005-CD0C-632BD7F5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ере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нь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ОГОНЬ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91C296B-93E9-7E43-64A7-6A4E0D84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го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юбава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абуля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Дед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КАМЕНЬ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9A6A1AD-2C14-CC87-C32A-5EE4C223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аме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юбава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Дед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Любава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571481"/>
            <a:ext cx="422395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>
                  <a:solidFill>
                    <a:sysClr val="windowText" lastClr="000000"/>
                  </a:solidFill>
                </a:ln>
                <a:solidFill>
                  <a:srgbClr val="FF9A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МОЛОДЦЫ!</a:t>
            </a:r>
          </a:p>
        </p:txBody>
      </p:sp>
      <p:sp>
        <p:nvSpPr>
          <p:cNvPr id="3" name="Пятиугольник 2">
            <a:hlinkClick r:id="rId4" action="ppaction://hlinksldjump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Снова</a:t>
            </a:r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0" y="6500834"/>
            <a:ext cx="928662" cy="357166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Ресурсы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3448754-AE04-DD6F-C514-1D54BEC9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нец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071546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http://s002.youpic.su/pictures/1296410400/02ef971c525d47ba7e2dc4f7aad7703d.png</a:t>
            </a:r>
            <a:r>
              <a:rPr lang="ru-RU" sz="1200" dirty="0"/>
              <a:t>  герои</a:t>
            </a:r>
          </a:p>
          <a:p>
            <a:r>
              <a:rPr lang="en-US" sz="1200" u="sng" dirty="0">
                <a:hlinkClick r:id="rId4"/>
              </a:rPr>
              <a:t>http://i015.radikal.ru/1002/6b/6b215da17d63t.jpg</a:t>
            </a:r>
            <a:r>
              <a:rPr lang="en-US" sz="1200" dirty="0"/>
              <a:t>   </a:t>
            </a:r>
            <a:r>
              <a:rPr lang="ru-RU" sz="1200" dirty="0" err="1"/>
              <a:t>Любава</a:t>
            </a:r>
            <a:endParaRPr lang="ru-RU" sz="1200" dirty="0"/>
          </a:p>
          <a:p>
            <a:r>
              <a:rPr lang="en-US" sz="1200" u="sng" dirty="0">
                <a:hlinkClick r:id="rId5"/>
              </a:rPr>
              <a:t>http://vip.volyn.ua/sites/default/files/images/85748.jpg</a:t>
            </a:r>
            <a:r>
              <a:rPr lang="en-US" sz="1200" dirty="0"/>
              <a:t>  </a:t>
            </a:r>
            <a:r>
              <a:rPr lang="ru-RU" sz="1200" dirty="0"/>
              <a:t>камень</a:t>
            </a:r>
          </a:p>
          <a:p>
            <a:r>
              <a:rPr lang="en-US" sz="1200" u="sng" dirty="0">
                <a:hlinkClick r:id="rId6"/>
              </a:rPr>
              <a:t>http://xbt-torrent.ru/shot/96611_2.jpg</a:t>
            </a:r>
            <a:r>
              <a:rPr lang="en-US" sz="1200" dirty="0"/>
              <a:t>   </a:t>
            </a:r>
            <a:r>
              <a:rPr lang="ru-RU" sz="1200" dirty="0"/>
              <a:t>букет</a:t>
            </a:r>
          </a:p>
          <a:p>
            <a:r>
              <a:rPr lang="en-US" sz="1200" u="sng" dirty="0">
                <a:hlinkClick r:id="rId7"/>
              </a:rPr>
              <a:t>http://deswal.ru/mult/1600-1200/00000191.jpg</a:t>
            </a:r>
            <a:r>
              <a:rPr lang="en-US" sz="1200" dirty="0"/>
              <a:t>  </a:t>
            </a:r>
            <a:r>
              <a:rPr lang="ru-RU" sz="1200" dirty="0"/>
              <a:t>яблоко</a:t>
            </a:r>
          </a:p>
          <a:p>
            <a:r>
              <a:rPr lang="en-US" sz="1200" u="sng" dirty="0">
                <a:hlinkClick r:id="rId8"/>
              </a:rPr>
              <a:t>http://ruskino.ru/film/2163/kadr/6123.jpg</a:t>
            </a:r>
            <a:r>
              <a:rPr lang="en-US" sz="1200" dirty="0"/>
              <a:t>   </a:t>
            </a:r>
            <a:r>
              <a:rPr lang="ru-RU" sz="1200" dirty="0"/>
              <a:t>забор</a:t>
            </a:r>
          </a:p>
          <a:p>
            <a:r>
              <a:rPr lang="en-US" sz="1200" u="sng" dirty="0">
                <a:hlinkClick r:id="rId9"/>
              </a:rPr>
              <a:t>http://www.south-vrn.ru/images/fbfiles/images/pyat023.jpg</a:t>
            </a:r>
            <a:r>
              <a:rPr lang="en-US" sz="1200" dirty="0"/>
              <a:t>    </a:t>
            </a:r>
            <a:r>
              <a:rPr lang="ru-RU" sz="1200" dirty="0"/>
              <a:t>вода</a:t>
            </a:r>
          </a:p>
          <a:p>
            <a:r>
              <a:rPr lang="en-US" sz="1200" u="sng" dirty="0">
                <a:hlinkClick r:id="rId10"/>
              </a:rPr>
              <a:t>http://www.moova.ru/_nw/266/50531987.png</a:t>
            </a:r>
            <a:r>
              <a:rPr lang="en-US" sz="1200" dirty="0"/>
              <a:t>    </a:t>
            </a:r>
            <a:r>
              <a:rPr lang="ru-RU" sz="1200" dirty="0"/>
              <a:t>шишка</a:t>
            </a:r>
          </a:p>
          <a:p>
            <a:r>
              <a:rPr lang="en-US" sz="1200" u="sng" dirty="0">
                <a:hlinkClick r:id="rId11"/>
              </a:rPr>
              <a:t>http://img.zoneland.ru/images5/421645Alesha_Popovich_I_Tugarin_Zmey_2004_BDRip_1080p_mkv_000911744.jpg.jpg</a:t>
            </a:r>
            <a:r>
              <a:rPr lang="en-US" sz="1200" dirty="0"/>
              <a:t>   </a:t>
            </a:r>
            <a:r>
              <a:rPr lang="ru-RU" sz="1200" dirty="0"/>
              <a:t>палка</a:t>
            </a:r>
          </a:p>
          <a:p>
            <a:r>
              <a:rPr lang="en-US" sz="1200" u="sng" dirty="0">
                <a:hlinkClick r:id="rId12"/>
              </a:rPr>
              <a:t>http://hdkinozal.com/uploads/posts/2013-01/cwy5t93dv0.png</a:t>
            </a:r>
            <a:r>
              <a:rPr lang="en-US" sz="1200" dirty="0"/>
              <a:t>    </a:t>
            </a:r>
            <a:r>
              <a:rPr lang="ru-RU" sz="1200" dirty="0"/>
              <a:t>огонь</a:t>
            </a:r>
          </a:p>
          <a:p>
            <a:r>
              <a:rPr lang="en-US" sz="1200" u="sng" dirty="0">
                <a:hlinkClick r:id="rId13"/>
              </a:rPr>
              <a:t>http://dc2.net23.info/uploads/posts/2011-01/1294946029_87ecd5879221f073b5562381e2457ef7.jpg</a:t>
            </a:r>
            <a:r>
              <a:rPr lang="en-US" sz="1200" dirty="0"/>
              <a:t>   </a:t>
            </a:r>
            <a:r>
              <a:rPr lang="ru-RU" sz="1200" dirty="0"/>
              <a:t>дерево</a:t>
            </a:r>
          </a:p>
          <a:p>
            <a:r>
              <a:rPr lang="en-US" sz="1200" u="sng" dirty="0">
                <a:hlinkClick r:id="rId14"/>
              </a:rPr>
              <a:t>http://img.zoneland.ru/images7/6587533.jpg.jpg</a:t>
            </a:r>
            <a:r>
              <a:rPr lang="en-US" sz="1200" dirty="0"/>
              <a:t>   </a:t>
            </a:r>
            <a:r>
              <a:rPr lang="ru-RU" sz="1200" dirty="0"/>
              <a:t>комната</a:t>
            </a:r>
          </a:p>
          <a:p>
            <a:r>
              <a:rPr lang="en-US" sz="1200" u="sng" dirty="0">
                <a:hlinkClick r:id="rId15"/>
              </a:rPr>
              <a:t>http://img21.binimage.org/7a/6a/4e/a4b0355a19611c45a166ca9926a.jpg</a:t>
            </a:r>
            <a:r>
              <a:rPr lang="en-US" sz="1200" dirty="0"/>
              <a:t>    </a:t>
            </a:r>
            <a:r>
              <a:rPr lang="ru-RU" sz="1200" dirty="0"/>
              <a:t>корзина</a:t>
            </a:r>
          </a:p>
          <a:p>
            <a:r>
              <a:rPr lang="en-US" sz="1200" u="sng" dirty="0">
                <a:hlinkClick r:id="rId16"/>
              </a:rPr>
              <a:t>http://www.ovideo.ru/images/additional_fotos/10161/g/cf8d13ec87c274bd9a3ac1fe60f848e7.jpg</a:t>
            </a:r>
            <a:r>
              <a:rPr lang="en-US" sz="1200" dirty="0"/>
              <a:t>    </a:t>
            </a:r>
            <a:r>
              <a:rPr lang="ru-RU" sz="1200" dirty="0"/>
              <a:t>язык</a:t>
            </a:r>
          </a:p>
          <a:p>
            <a:r>
              <a:rPr lang="en-US" sz="1200" u="sng" dirty="0">
                <a:hlinkClick r:id="rId17"/>
              </a:rPr>
              <a:t>http://www.kinoman.ru/uploads/posts/2010-03/1268742677_alesha.01.png</a:t>
            </a:r>
            <a:r>
              <a:rPr lang="en-US" sz="1200" dirty="0"/>
              <a:t>   </a:t>
            </a:r>
            <a:r>
              <a:rPr lang="ru-RU" sz="1200" dirty="0"/>
              <a:t>лоб</a:t>
            </a:r>
          </a:p>
          <a:p>
            <a:r>
              <a:rPr lang="en-US" sz="1200" u="sng" dirty="0">
                <a:hlinkClick r:id="rId18"/>
              </a:rPr>
              <a:t>http://www.foto-wallpapers.com/wallpapers/alesha_popovich/alesha_popovich_20.jpg</a:t>
            </a:r>
            <a:r>
              <a:rPr lang="en-US" sz="1200" dirty="0"/>
              <a:t>    </a:t>
            </a:r>
            <a:r>
              <a:rPr lang="ru-RU" sz="1200" dirty="0"/>
              <a:t>конь</a:t>
            </a:r>
          </a:p>
          <a:p>
            <a:r>
              <a:rPr lang="en-US" sz="1200" u="sng" dirty="0">
                <a:hlinkClick r:id="rId19"/>
              </a:rPr>
              <a:t>http://i.imgur.com/mJXR0.jpg</a:t>
            </a:r>
            <a:r>
              <a:rPr lang="en-US" sz="1200" dirty="0"/>
              <a:t>   </a:t>
            </a:r>
            <a:r>
              <a:rPr lang="ru-RU" sz="1200" dirty="0"/>
              <a:t>колодец</a:t>
            </a:r>
          </a:p>
          <a:p>
            <a:r>
              <a:rPr lang="ru-RU" sz="1200" u="sng" dirty="0">
                <a:hlinkClick r:id="rId20"/>
              </a:rPr>
              <a:t>http://s56.radikal.ru/i154/1003/ae/83e814f8e079.jpg</a:t>
            </a:r>
            <a:r>
              <a:rPr lang="ru-RU" sz="1200" dirty="0"/>
              <a:t>       лес  </a:t>
            </a:r>
          </a:p>
          <a:p>
            <a:r>
              <a:rPr lang="ru-RU" sz="1200" u="sng" dirty="0">
                <a:hlinkClick r:id="rId21"/>
              </a:rPr>
              <a:t>http://www.ovideo.ru/images/additional_fotos/10161/g/Q2G.png</a:t>
            </a:r>
            <a:r>
              <a:rPr lang="ru-RU" sz="1200" dirty="0"/>
              <a:t>    трава</a:t>
            </a:r>
          </a:p>
          <a:p>
            <a:r>
              <a:rPr lang="ru-RU" sz="1200" u="sng" dirty="0">
                <a:hlinkClick r:id="rId22"/>
              </a:rPr>
              <a:t>http://avaload.ru/uploads/posts/2009-08/1250326095_alesha.popovich.i.tugarin.zmej.2004.bdrip.avaload..jpg</a:t>
            </a:r>
            <a:r>
              <a:rPr lang="ru-RU" sz="1200" dirty="0"/>
              <a:t>    берёза</a:t>
            </a:r>
          </a:p>
          <a:p>
            <a:r>
              <a:rPr lang="ru-RU" sz="1200" u="sng" dirty="0">
                <a:hlinkClick r:id="rId23"/>
              </a:rPr>
              <a:t>http://www.poleznoe.ru/large/201201/5050.jpg</a:t>
            </a:r>
            <a:r>
              <a:rPr lang="ru-RU" sz="1200" dirty="0"/>
              <a:t>     букет</a:t>
            </a:r>
          </a:p>
          <a:p>
            <a:r>
              <a:rPr lang="en-US" sz="1200" dirty="0">
                <a:hlinkClick r:id="rId24"/>
              </a:rPr>
              <a:t>http://dlm3.meta.ua/pic/0/57/231/ssENYlqDG8.jpg</a:t>
            </a:r>
            <a:r>
              <a:rPr lang="ru-RU" sz="1200" dirty="0"/>
              <a:t>      золото</a:t>
            </a:r>
          </a:p>
          <a:p>
            <a:r>
              <a:rPr lang="ru-RU" sz="1200" u="sng" dirty="0">
                <a:hlinkClick r:id="rId25"/>
              </a:rPr>
              <a:t>http://pixelbrush.ru/uploads/posts/2009-07/1247257690_popovich-pre4.jpg</a:t>
            </a:r>
            <a:r>
              <a:rPr lang="ru-RU" sz="1200" dirty="0"/>
              <a:t>   титул</a:t>
            </a:r>
          </a:p>
          <a:p>
            <a:r>
              <a:rPr lang="ru-RU" sz="1200" dirty="0">
                <a:cs typeface="Times New Roman" pitchFamily="18" charset="0"/>
              </a:rPr>
              <a:t>Звуковые файлы авторские, выполнены в программе </a:t>
            </a:r>
            <a:r>
              <a:rPr lang="ru-RU" sz="1200" dirty="0" err="1">
                <a:cs typeface="Times New Roman" pitchFamily="18" charset="0"/>
              </a:rPr>
              <a:t>Audacity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500042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Использованные  ресурсы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282" y="500042"/>
            <a:ext cx="87154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Правила работы с тренажёром</a:t>
            </a:r>
          </a:p>
          <a:p>
            <a:pPr algn="ctr"/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Определите род имён существительных</a:t>
            </a:r>
          </a:p>
          <a:p>
            <a:pPr marL="342900" indent="-342900"/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>
              <a:buAutoNum type="arabicPeriod" startAt="2"/>
            </a:pPr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Нажми соответствующую кнопку</a:t>
            </a:r>
          </a:p>
          <a:p>
            <a:pPr marL="342900" indent="-342900"/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/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мужской род </a:t>
            </a:r>
            <a:r>
              <a:rPr lang="en-US" sz="2800" i="1" dirty="0">
                <a:solidFill>
                  <a:srgbClr val="0070C0"/>
                </a:solidFill>
                <a:latin typeface="Arial Black" pitchFamily="34" charset="0"/>
              </a:rPr>
              <a:t>(m)</a:t>
            </a:r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-  </a:t>
            </a:r>
          </a:p>
          <a:p>
            <a:pPr marL="342900" indent="-342900"/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pPr marL="342900" indent="-342900"/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женский род </a:t>
            </a:r>
            <a:r>
              <a:rPr lang="en-US" sz="2800" i="1" dirty="0">
                <a:solidFill>
                  <a:srgbClr val="0070C0"/>
                </a:solidFill>
                <a:latin typeface="Arial Black" pitchFamily="34" charset="0"/>
              </a:rPr>
              <a:t>(f)</a:t>
            </a:r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-  </a:t>
            </a:r>
          </a:p>
          <a:p>
            <a:pPr marL="342900" indent="-342900"/>
            <a:endParaRPr lang="ru-RU" sz="2800" i="1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/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средний род </a:t>
            </a:r>
            <a:r>
              <a:rPr lang="en-US" sz="2800" i="1" dirty="0">
                <a:solidFill>
                  <a:srgbClr val="0070C0"/>
                </a:solidFill>
                <a:latin typeface="Arial Black" pitchFamily="34" charset="0"/>
              </a:rPr>
              <a:t>( n)</a:t>
            </a:r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 -  </a:t>
            </a:r>
          </a:p>
          <a:p>
            <a:pPr marL="342900" indent="-342900"/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/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3.Переход на следующий слайд </a:t>
            </a:r>
          </a:p>
          <a:p>
            <a:pPr marL="342900" indent="-342900"/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pPr marL="342900" indent="-342900"/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37012" y="3000372"/>
            <a:ext cx="2754501" cy="235535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327303" y="4784224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13" name="Овал 12"/>
          <p:cNvSpPr/>
          <p:nvPr/>
        </p:nvSpPr>
        <p:spPr>
          <a:xfrm>
            <a:off x="4286248" y="3892298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14" name="Овал 13"/>
          <p:cNvSpPr/>
          <p:nvPr/>
        </p:nvSpPr>
        <p:spPr>
          <a:xfrm>
            <a:off x="4286248" y="3067194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4" y="5715016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21AB3D0-5665-2A67-4505-8F6EDA86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чал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2"/>
          <p:cNvSpPr/>
          <p:nvPr/>
        </p:nvSpPr>
        <p:spPr>
          <a:xfrm>
            <a:off x="3143240" y="642918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ЯБЛОКО</a:t>
            </a:r>
          </a:p>
        </p:txBody>
      </p:sp>
      <p:sp>
        <p:nvSpPr>
          <p:cNvPr id="19" name="Овал 18"/>
          <p:cNvSpPr/>
          <p:nvPr/>
        </p:nvSpPr>
        <p:spPr>
          <a:xfrm>
            <a:off x="2071670" y="164305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20" name="Овал 19"/>
          <p:cNvSpPr/>
          <p:nvPr/>
        </p:nvSpPr>
        <p:spPr>
          <a:xfrm>
            <a:off x="4214810" y="164305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17" name="Овал 16"/>
          <p:cNvSpPr/>
          <p:nvPr/>
        </p:nvSpPr>
        <p:spPr>
          <a:xfrm>
            <a:off x="6215074" y="164305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6" name="Пятиугольник 5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BC03B85-8E4A-6833-F937-AD695C91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ябло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юбава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юбава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Любава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642918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БУКЕТ</a:t>
            </a:r>
          </a:p>
        </p:txBody>
      </p:sp>
      <p:sp>
        <p:nvSpPr>
          <p:cNvPr id="6" name="Овал 5"/>
          <p:cNvSpPr/>
          <p:nvPr/>
        </p:nvSpPr>
        <p:spPr>
          <a:xfrm>
            <a:off x="2285984" y="1500174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64305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072198" y="1428736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0E8ED80-F473-52E2-2FAD-9F054A18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к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абуля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абуля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абу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КОНЬ</a:t>
            </a:r>
          </a:p>
        </p:txBody>
      </p:sp>
      <p:sp>
        <p:nvSpPr>
          <p:cNvPr id="6" name="Овал 5"/>
          <p:cNvSpPr/>
          <p:nvPr/>
        </p:nvSpPr>
        <p:spPr>
          <a:xfrm>
            <a:off x="1928794" y="92867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3857620" y="1785926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5500694" y="278605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AC13D87-800D-38DF-3041-48E6E363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нь сл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 +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ЗОЛОТО</a:t>
            </a:r>
          </a:p>
        </p:txBody>
      </p:sp>
      <p:sp>
        <p:nvSpPr>
          <p:cNvPr id="6" name="Овал 5"/>
          <p:cNvSpPr/>
          <p:nvPr/>
        </p:nvSpPr>
        <p:spPr>
          <a:xfrm>
            <a:off x="2000232" y="100010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143636" y="100010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7B69E59-C6A0-BC74-1CDC-64895D63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оло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kёша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лёш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Алёша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ТАНЕЦ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C612DEB-F59C-09E0-2BA4-EF731472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н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ГОЛОВА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221DA36-A384-1AA6-ACEB-A76A199F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3752056" cy="365125"/>
          </a:xfrm>
        </p:spPr>
        <p:txBody>
          <a:bodyPr/>
          <a:lstStyle/>
          <a:p>
            <a:r>
              <a:rPr lang="ru-RU" sz="1800" b="1" dirty="0" err="1">
                <a:solidFill>
                  <a:schemeClr val="tx1"/>
                </a:solidFill>
              </a:rPr>
              <a:t>Касатина</a:t>
            </a:r>
            <a:r>
              <a:rPr lang="ru-RU" sz="1800" b="1" dirty="0">
                <a:solidFill>
                  <a:schemeClr val="tx1"/>
                </a:solidFill>
              </a:rPr>
              <a:t> Татьяна Анатольевна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ол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Bildschirmpräsentation (4:3)</PresentationFormat>
  <Paragraphs>159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Тема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olga zolotareva</cp:lastModifiedBy>
  <cp:revision>44</cp:revision>
  <dcterms:created xsi:type="dcterms:W3CDTF">2013-07-03T06:13:48Z</dcterms:created>
  <dcterms:modified xsi:type="dcterms:W3CDTF">2023-03-19T15:50:09Z</dcterms:modified>
</cp:coreProperties>
</file>