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9" r:id="rId2"/>
    <p:sldId id="257" r:id="rId3"/>
    <p:sldId id="259" r:id="rId4"/>
    <p:sldId id="272" r:id="rId5"/>
    <p:sldId id="263" r:id="rId6"/>
    <p:sldId id="262" r:id="rId7"/>
    <p:sldId id="267" r:id="rId8"/>
    <p:sldId id="264" r:id="rId9"/>
    <p:sldId id="266" r:id="rId10"/>
    <p:sldId id="277" r:id="rId11"/>
    <p:sldId id="273" r:id="rId12"/>
    <p:sldId id="268" r:id="rId13"/>
    <p:sldId id="261" r:id="rId14"/>
    <p:sldId id="260" r:id="rId15"/>
    <p:sldId id="274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87B68-7897-439C-B97A-ACAA85BAD63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06318-3D5B-456C-8085-95612F67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0561-B24F-4728-99B6-410918338E53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17B6-4D2F-4F2C-A5AE-66ADB7779800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0A4-98BA-496E-B754-E012FA526373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080C-E702-4A8C-892D-A27D78EF0942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7121-1142-4CDD-9C50-E4668371A58A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CC72-1E32-435E-8437-93154D6E19AC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B736-946E-45B4-97BC-07C658729681}" type="datetime1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1484-70A1-436C-9DFB-B9A8DA2576A4}" type="datetime1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A5FA-5093-4D28-B94D-56E546C66FAF}" type="datetime1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40CB-6825-4AFF-B27D-560C12AEAA98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4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5251-E8C4-41E6-81DF-D83085BBE8B1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A215-9DE9-44A4-9FD9-895CE59C7C4B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8F10-9CDA-42E9-8DB3-0034EB5E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1">
            <a:extLst>
              <a:ext uri="{FF2B5EF4-FFF2-40B4-BE49-F238E27FC236}">
                <a16:creationId xmlns:a16="http://schemas.microsoft.com/office/drawing/2014/main" id="{BA888BD4-FB07-037A-8D74-D4F8D154A38F}"/>
              </a:ext>
            </a:extLst>
          </p:cNvPr>
          <p:cNvSpPr/>
          <p:nvPr/>
        </p:nvSpPr>
        <p:spPr>
          <a:xfrm>
            <a:off x="2566336" y="257493"/>
            <a:ext cx="3453464" cy="1517518"/>
          </a:xfrm>
          <a:prstGeom prst="wedgeRoundRectCallout">
            <a:avLst>
              <a:gd name="adj1" fmla="val 27490"/>
              <a:gd name="adj2" fmla="val 47446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AAB2AC9-F855-F1B6-DE2D-69814548F17D}"/>
              </a:ext>
            </a:extLst>
          </p:cNvPr>
          <p:cNvSpPr txBox="1"/>
          <p:nvPr/>
        </p:nvSpPr>
        <p:spPr>
          <a:xfrm>
            <a:off x="2692350" y="49303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ЗНАЮ</a:t>
            </a:r>
            <a:endParaRPr kumimoji="0" lang="ru-RU" sz="2800" b="1" i="1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ая прямоугольная выноска 1">
            <a:extLst>
              <a:ext uri="{FF2B5EF4-FFF2-40B4-BE49-F238E27FC236}">
                <a16:creationId xmlns:a16="http://schemas.microsoft.com/office/drawing/2014/main" id="{8B7B72FD-A1D0-4C6B-C28C-BFA18134C2C8}"/>
              </a:ext>
            </a:extLst>
          </p:cNvPr>
          <p:cNvSpPr/>
          <p:nvPr/>
        </p:nvSpPr>
        <p:spPr>
          <a:xfrm>
            <a:off x="2566336" y="2025782"/>
            <a:ext cx="3564396" cy="1815882"/>
          </a:xfrm>
          <a:prstGeom prst="wedgeRoundRectCallout">
            <a:avLst>
              <a:gd name="adj1" fmla="val 27490"/>
              <a:gd name="adj2" fmla="val 47446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ая прямоугольная выноска 1">
            <a:extLst>
              <a:ext uri="{FF2B5EF4-FFF2-40B4-BE49-F238E27FC236}">
                <a16:creationId xmlns:a16="http://schemas.microsoft.com/office/drawing/2014/main" id="{18E2F73D-E9A6-8A89-23B1-13403AEE97D5}"/>
              </a:ext>
            </a:extLst>
          </p:cNvPr>
          <p:cNvSpPr/>
          <p:nvPr/>
        </p:nvSpPr>
        <p:spPr>
          <a:xfrm>
            <a:off x="2440322" y="4052094"/>
            <a:ext cx="3816424" cy="2304256"/>
          </a:xfrm>
          <a:prstGeom prst="wedgeRoundRectCallout">
            <a:avLst>
              <a:gd name="adj1" fmla="val 27490"/>
              <a:gd name="adj2" fmla="val 47446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919DAEB-BD58-226D-47CD-008E355C8926}"/>
              </a:ext>
            </a:extLst>
          </p:cNvPr>
          <p:cNvSpPr txBox="1"/>
          <p:nvPr/>
        </p:nvSpPr>
        <p:spPr>
          <a:xfrm>
            <a:off x="2636884" y="267211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ru-RU" sz="40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</a:t>
            </a:r>
            <a:r>
              <a:rPr lang="ru-RU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40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</a:t>
            </a:r>
            <a:endParaRPr kumimoji="0" lang="ru-RU" sz="2800" b="1" i="1" u="none" strike="noStrike" kern="1200" cap="none" spc="0" normalizeH="0" baseline="0" noProof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1BE97B8-AB15-B68E-85BB-1EAE24448818}"/>
              </a:ext>
            </a:extLst>
          </p:cNvPr>
          <p:cNvSpPr txBox="1"/>
          <p:nvPr/>
        </p:nvSpPr>
        <p:spPr>
          <a:xfrm>
            <a:off x="2636884" y="499954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5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54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ru-RU" sz="5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</a:t>
            </a: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</a:t>
            </a:r>
            <a:endParaRPr kumimoji="0" lang="ru-RU" sz="2800" b="1" i="1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5770210" y="4866898"/>
            <a:ext cx="2736304" cy="1427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сырой</a:t>
            </a:r>
          </a:p>
        </p:txBody>
      </p:sp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5770210" y="3055229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сыром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5770210" y="1243561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сыру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4" y="236175"/>
            <a:ext cx="809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 ем бутерброд с</a:t>
            </a:r>
          </a:p>
        </p:txBody>
      </p:sp>
      <p:pic>
        <p:nvPicPr>
          <p:cNvPr id="4098" name="Picture 2" descr="Дадли Дурсль / Dudley Dursley | Гарри Поттер">
            <a:extLst>
              <a:ext uri="{FF2B5EF4-FFF2-40B4-BE49-F238E27FC236}">
                <a16:creationId xmlns:a16="http://schemas.microsoft.com/office/drawing/2014/main" id="{CC95E874-7BE7-996F-CBA8-96B12ADF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5" y="1423201"/>
            <a:ext cx="3521864" cy="47762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11324CE-E053-71A9-6BC1-93A7D6E3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97665" y="6496004"/>
            <a:ext cx="2895600" cy="365125"/>
          </a:xfrm>
        </p:spPr>
        <p:txBody>
          <a:bodyPr/>
          <a:lstStyle/>
          <a:p>
            <a:r>
              <a:rPr lang="en-US" dirty="0"/>
              <a:t>by Olga Zolotareva    ozrulit.com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9864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551175" y="3165152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балериной</a:t>
            </a:r>
          </a:p>
        </p:txBody>
      </p:sp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527462" y="4970669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балерине</a:t>
            </a: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551175" y="1359635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балерина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462" y="375163"/>
            <a:ext cx="809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Calibri"/>
              </a:rPr>
              <a:t>Она стала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122" name="Picture 2" descr="Непревзойденная и неподражаемая Майя Плисецкая . | Танцевальная ...">
            <a:extLst>
              <a:ext uri="{FF2B5EF4-FFF2-40B4-BE49-F238E27FC236}">
                <a16:creationId xmlns:a16="http://schemas.microsoft.com/office/drawing/2014/main" id="{A12CBBB6-6188-79B1-E8DC-2C7D27BD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38" y="1449215"/>
            <a:ext cx="3581062" cy="50336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AF84E2-DA80-2E9B-F10A-8D83FA9D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0435" y="6545433"/>
            <a:ext cx="2895600" cy="365125"/>
          </a:xfrm>
        </p:spPr>
        <p:txBody>
          <a:bodyPr/>
          <a:lstStyle/>
          <a:p>
            <a:r>
              <a:rPr lang="en-US" dirty="0"/>
              <a:t>by Olga Zolotareva    ozrulit.com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07133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241934" y="1377715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врачу</a:t>
            </a:r>
          </a:p>
        </p:txBody>
      </p:sp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3203848" y="1377715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врачом</a:t>
            </a: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6165762" y="1377715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врач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864" y="258060"/>
            <a:ext cx="809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Calibri"/>
              </a:rPr>
              <a:t>Ему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надо к</a:t>
            </a:r>
          </a:p>
        </p:txBody>
      </p:sp>
      <p:pic>
        <p:nvPicPr>
          <p:cNvPr id="11266" name="Picture 2" descr="Звезда «Гарри Поттера» Хагрид больше не может ходить | Gamebomb.ru">
            <a:extLst>
              <a:ext uri="{FF2B5EF4-FFF2-40B4-BE49-F238E27FC236}">
                <a16:creationId xmlns:a16="http://schemas.microsoft.com/office/drawing/2014/main" id="{1BF47A1C-7840-4B85-6966-61B0DB24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4" y="3489073"/>
            <a:ext cx="5530430" cy="31108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D35EE9-7CC1-6E52-E363-ACA4C385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0094" y="6492875"/>
            <a:ext cx="2895600" cy="365125"/>
          </a:xfrm>
        </p:spPr>
        <p:txBody>
          <a:bodyPr/>
          <a:lstStyle/>
          <a:p>
            <a:r>
              <a:rPr lang="en-US" dirty="0"/>
              <a:t>by Olga Zolotareva    ozrulit.com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4322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5940152" y="1160748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Верону</a:t>
            </a:r>
          </a:p>
        </p:txBody>
      </p:sp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5940152" y="2936658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Верону</a:t>
            </a: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5940152" y="4712568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Вероны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85" y="279321"/>
            <a:ext cx="809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Мы летим из</a:t>
            </a:r>
          </a:p>
        </p:txBody>
      </p:sp>
      <p:pic>
        <p:nvPicPr>
          <p:cNvPr id="8194" name="Picture 2" descr="Aeroporto di Verona: ottobre da record per numero passeggeri, ma il ...">
            <a:extLst>
              <a:ext uri="{FF2B5EF4-FFF2-40B4-BE49-F238E27FC236}">
                <a16:creationId xmlns:a16="http://schemas.microsoft.com/office/drawing/2014/main" id="{0169905C-FBBF-A0AA-DF6D-A172B952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1916832"/>
            <a:ext cx="5416835" cy="36102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C9EF8D-152F-6BE5-8573-CCF0DE52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58588" y="6492875"/>
            <a:ext cx="2895600" cy="365125"/>
          </a:xfrm>
        </p:spPr>
        <p:txBody>
          <a:bodyPr/>
          <a:lstStyle/>
          <a:p>
            <a:r>
              <a:rPr lang="en-US" dirty="0"/>
              <a:t>by Olga Zolotareva    ozrulit.com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579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365923" y="4785449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малины</a:t>
            </a:r>
          </a:p>
        </p:txBody>
      </p:sp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365923" y="3069341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малиной</a:t>
            </a: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365923" y="1353233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малине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4" y="251580"/>
            <a:ext cx="809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Calibri"/>
              </a:rPr>
              <a:t>Ему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нравится варенье из</a:t>
            </a:r>
          </a:p>
        </p:txBody>
      </p:sp>
      <p:pic>
        <p:nvPicPr>
          <p:cNvPr id="10242" name="Picture 2" descr="Карлсон С Вареньем Картинки Для Печати – Telegraph">
            <a:extLst>
              <a:ext uri="{FF2B5EF4-FFF2-40B4-BE49-F238E27FC236}">
                <a16:creationId xmlns:a16="http://schemas.microsoft.com/office/drawing/2014/main" id="{50530E56-FB0A-F85C-A306-6CD0B2AA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29" y="1719531"/>
            <a:ext cx="3388243" cy="48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03034C-48D2-75F5-6C45-310DFF5B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66647" y="6492875"/>
            <a:ext cx="2895600" cy="365125"/>
          </a:xfrm>
        </p:spPr>
        <p:txBody>
          <a:bodyPr/>
          <a:lstStyle/>
          <a:p>
            <a:r>
              <a:rPr lang="en-US" dirty="0"/>
              <a:t>by Olga Zolotareva    ozrulit.com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1968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hlinkshowjump?jump=nextslide"/>
          </p:cNvPr>
          <p:cNvSpPr/>
          <p:nvPr/>
        </p:nvSpPr>
        <p:spPr>
          <a:xfrm>
            <a:off x="386526" y="3263730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берёзе</a:t>
            </a: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386526" y="5013206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берёзы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386526" y="1466781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берёзой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864" y="143690"/>
            <a:ext cx="809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Есенин написал стихотворение о</a:t>
            </a:r>
          </a:p>
        </p:txBody>
      </p:sp>
      <p:pic>
        <p:nvPicPr>
          <p:cNvPr id="9218" name="Picture 2" descr="Есенин краткая биография для детей 3 класса. Краткая биография Есенина">
            <a:extLst>
              <a:ext uri="{FF2B5EF4-FFF2-40B4-BE49-F238E27FC236}">
                <a16:creationId xmlns:a16="http://schemas.microsoft.com/office/drawing/2014/main" id="{5B83A4FF-E3A7-FEB0-A3F9-481A24703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88" y="1471384"/>
            <a:ext cx="3598218" cy="50405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3FEDB3-0DA6-5ABF-8744-CE4AFDFF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6604" y="6531747"/>
            <a:ext cx="2895600" cy="365125"/>
          </a:xfrm>
        </p:spPr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0506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B3D0A2-5D8D-5972-C755-F833C62E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4" name="Скругленная прямоугольная выноска 1">
            <a:extLst>
              <a:ext uri="{FF2B5EF4-FFF2-40B4-BE49-F238E27FC236}">
                <a16:creationId xmlns:a16="http://schemas.microsoft.com/office/drawing/2014/main" id="{D86A6303-163F-43CF-9C7A-3465C2342D8A}"/>
              </a:ext>
            </a:extLst>
          </p:cNvPr>
          <p:cNvSpPr/>
          <p:nvPr/>
        </p:nvSpPr>
        <p:spPr>
          <a:xfrm>
            <a:off x="2663788" y="1969335"/>
            <a:ext cx="3816424" cy="2304256"/>
          </a:xfrm>
          <a:prstGeom prst="wedgeRoundRectCallout">
            <a:avLst>
              <a:gd name="adj1" fmla="val 27490"/>
              <a:gd name="adj2" fmla="val 47446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7312A-7ED4-4F41-A151-134A4617B3BD}"/>
              </a:ext>
            </a:extLst>
          </p:cNvPr>
          <p:cNvSpPr txBox="1"/>
          <p:nvPr/>
        </p:nvSpPr>
        <p:spPr>
          <a:xfrm>
            <a:off x="2915816" y="263511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n-ea"/>
                <a:cs typeface="Arial" pitchFamily="34" charset="0"/>
              </a:rPr>
              <a:t>ФИНИШ!</a:t>
            </a:r>
          </a:p>
        </p:txBody>
      </p:sp>
    </p:spTree>
    <p:extLst>
      <p:ext uri="{BB962C8B-B14F-4D97-AF65-F5344CB8AC3E}">
        <p14:creationId xmlns:p14="http://schemas.microsoft.com/office/powerpoint/2010/main" val="15251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66889" y="257493"/>
            <a:ext cx="3816424" cy="2304256"/>
          </a:xfrm>
          <a:prstGeom prst="wedgeRoundRectCallout">
            <a:avLst>
              <a:gd name="adj1" fmla="val 27490"/>
              <a:gd name="adj2" fmla="val 47446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161" y="5938455"/>
            <a:ext cx="1080120" cy="793213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083313" y="2987246"/>
            <a:ext cx="3816424" cy="2304256"/>
          </a:xfrm>
          <a:prstGeom prst="wedgeRoundRectCallout">
            <a:avLst>
              <a:gd name="adj1" fmla="val 16783"/>
              <a:gd name="adj2" fmla="val 5067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3293" y="3429000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Чтобы начать игру,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нажмите кнопку «Старт».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917" y="43417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Ребята!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Выберите правильный вариант.</a:t>
            </a:r>
          </a:p>
        </p:txBody>
      </p:sp>
    </p:spTree>
    <p:extLst>
      <p:ext uri="{BB962C8B-B14F-4D97-AF65-F5344CB8AC3E}">
        <p14:creationId xmlns:p14="http://schemas.microsoft.com/office/powerpoint/2010/main" val="1123753804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652" y="41079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 люблю</a:t>
            </a:r>
          </a:p>
        </p:txBody>
      </p:sp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395536" y="1625409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Москву</a:t>
            </a:r>
          </a:p>
        </p:txBody>
      </p:sp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395536" y="3292949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Москва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395536" y="4935034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Москвой</a:t>
            </a:r>
          </a:p>
        </p:txBody>
      </p:sp>
      <p:pic>
        <p:nvPicPr>
          <p:cNvPr id="12290" name="Picture 2" descr="самый лучший город Земли! | Beautiful places, Beautiful places in the ...">
            <a:extLst>
              <a:ext uri="{FF2B5EF4-FFF2-40B4-BE49-F238E27FC236}">
                <a16:creationId xmlns:a16="http://schemas.microsoft.com/office/drawing/2014/main" id="{DBF0DBFD-55F5-6DAA-B321-BD6AB3F1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76" y="2381493"/>
            <a:ext cx="4775971" cy="31856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1167B5-0FE4-5C38-4F9F-21F0890C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4223" y="6492875"/>
            <a:ext cx="2895600" cy="365125"/>
          </a:xfrm>
        </p:spPr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864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9652" y="33337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Calibri"/>
              </a:rPr>
              <a:t>Мы едем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</a:p>
        </p:txBody>
      </p:sp>
      <p:sp>
        <p:nvSpPr>
          <p:cNvPr id="8" name="Скругленный прямоугольник 7">
            <a:hlinkClick r:id="" action="ppaction://noaction"/>
          </p:cNvPr>
          <p:cNvSpPr/>
          <p:nvPr/>
        </p:nvSpPr>
        <p:spPr>
          <a:xfrm>
            <a:off x="5929084" y="3044681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школа</a:t>
            </a:r>
          </a:p>
        </p:txBody>
      </p:sp>
      <p:sp>
        <p:nvSpPr>
          <p:cNvPr id="9" name="Скругленный прямоугольник 8">
            <a:hlinkClick r:id="" action="ppaction://noaction"/>
          </p:cNvPr>
          <p:cNvSpPr/>
          <p:nvPr/>
        </p:nvSpPr>
        <p:spPr>
          <a:xfrm>
            <a:off x="5929084" y="1339123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школе</a:t>
            </a:r>
          </a:p>
        </p:txBody>
      </p:sp>
      <p:pic>
        <p:nvPicPr>
          <p:cNvPr id="6146" name="Picture 2" descr="Гарри Потер timeline | Timetoast timelines">
            <a:extLst>
              <a:ext uri="{FF2B5EF4-FFF2-40B4-BE49-F238E27FC236}">
                <a16:creationId xmlns:a16="http://schemas.microsoft.com/office/drawing/2014/main" id="{C231823D-028D-98B4-A72B-8311AFCC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6" y="1392398"/>
            <a:ext cx="5342335" cy="30050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EA111D-755E-9C3C-F76E-0B99DAFA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776" y="6524624"/>
            <a:ext cx="2895600" cy="365125"/>
          </a:xfrm>
        </p:spPr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  <p:sp>
        <p:nvSpPr>
          <p:cNvPr id="4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CCE60D-19FD-93C5-D11A-D4B6C5F9CD6D}"/>
              </a:ext>
            </a:extLst>
          </p:cNvPr>
          <p:cNvSpPr/>
          <p:nvPr/>
        </p:nvSpPr>
        <p:spPr>
          <a:xfrm>
            <a:off x="5929084" y="4819066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школу</a:t>
            </a:r>
          </a:p>
        </p:txBody>
      </p:sp>
    </p:spTree>
    <p:extLst>
      <p:ext uri="{BB962C8B-B14F-4D97-AF65-F5344CB8AC3E}">
        <p14:creationId xmlns:p14="http://schemas.microsoft.com/office/powerpoint/2010/main" val="8609843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86966" y="15017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Calibri"/>
              </a:rPr>
              <a:t>Гарри учится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A0FA47B-3D42-AD2A-61B2-FEA09EB02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3036"/>
            <a:ext cx="4696476" cy="35215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D982601-62CD-8FB2-C15A-4488B455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8430" y="6492875"/>
            <a:ext cx="2895600" cy="365125"/>
          </a:xfrm>
        </p:spPr>
        <p:txBody>
          <a:bodyPr/>
          <a:lstStyle/>
          <a:p>
            <a:r>
              <a:rPr lang="en-US" dirty="0"/>
              <a:t>by Olga Zolotareva    ozrulit.com</a:t>
            </a:r>
            <a:endParaRPr lang="ru-RU" dirty="0"/>
          </a:p>
        </p:txBody>
      </p:sp>
      <p:sp>
        <p:nvSpPr>
          <p:cNvPr id="2" name="Скругленный прямоугольник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5654CB-5E24-C002-D3F2-6235D42D1A9E}"/>
              </a:ext>
            </a:extLst>
          </p:cNvPr>
          <p:cNvSpPr/>
          <p:nvPr/>
        </p:nvSpPr>
        <p:spPr>
          <a:xfrm>
            <a:off x="5923872" y="2975449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школе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кругленный прямоугольник 3">
            <a:hlinkClick r:id="" action="ppaction://noaction"/>
            <a:extLst>
              <a:ext uri="{FF2B5EF4-FFF2-40B4-BE49-F238E27FC236}">
                <a16:creationId xmlns:a16="http://schemas.microsoft.com/office/drawing/2014/main" id="{FA21E850-1845-1A1F-EB45-4F57407F5136}"/>
              </a:ext>
            </a:extLst>
          </p:cNvPr>
          <p:cNvSpPr/>
          <p:nvPr/>
        </p:nvSpPr>
        <p:spPr>
          <a:xfrm>
            <a:off x="5923872" y="4843946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школу</a:t>
            </a:r>
          </a:p>
        </p:txBody>
      </p:sp>
      <p:sp>
        <p:nvSpPr>
          <p:cNvPr id="9" name="Скругленный прямоугольник 4">
            <a:hlinkClick r:id="" action="ppaction://noaction"/>
            <a:extLst>
              <a:ext uri="{FF2B5EF4-FFF2-40B4-BE49-F238E27FC236}">
                <a16:creationId xmlns:a16="http://schemas.microsoft.com/office/drawing/2014/main" id="{F31B6756-0643-0570-B175-309887D9D1D8}"/>
              </a:ext>
            </a:extLst>
          </p:cNvPr>
          <p:cNvSpPr/>
          <p:nvPr/>
        </p:nvSpPr>
        <p:spPr>
          <a:xfrm>
            <a:off x="5923872" y="1106952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школа</a:t>
            </a:r>
          </a:p>
        </p:txBody>
      </p:sp>
    </p:spTree>
    <p:extLst>
      <p:ext uri="{BB962C8B-B14F-4D97-AF65-F5344CB8AC3E}">
        <p14:creationId xmlns:p14="http://schemas.microsoft.com/office/powerpoint/2010/main" val="40055403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5748679" y="5045261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книгой</a:t>
            </a: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5748679" y="1482197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книга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9652" y="275873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Гермиона читает </a:t>
            </a:r>
          </a:p>
        </p:txBody>
      </p:sp>
      <p:pic>
        <p:nvPicPr>
          <p:cNvPr id="1030" name="Picture 6" descr="Гарри Поттер: Красивые и интересные арты - YouLoveIt.ru">
            <a:extLst>
              <a:ext uri="{FF2B5EF4-FFF2-40B4-BE49-F238E27FC236}">
                <a16:creationId xmlns:a16="http://schemas.microsoft.com/office/drawing/2014/main" id="{A9ACA557-F811-BA3A-C52F-8F3ACEF4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9" y="1886277"/>
            <a:ext cx="3060045" cy="42670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3D0E57F-C650-03B3-4AAC-59C13641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85482" y="6492875"/>
            <a:ext cx="2895600" cy="365125"/>
          </a:xfrm>
        </p:spPr>
        <p:txBody>
          <a:bodyPr/>
          <a:lstStyle/>
          <a:p>
            <a:r>
              <a:rPr lang="en-US" dirty="0"/>
              <a:t>by Olga Zolotareva    ozrulit.com</a:t>
            </a:r>
            <a:endParaRPr lang="ru-RU" dirty="0"/>
          </a:p>
        </p:txBody>
      </p:sp>
      <p:sp>
        <p:nvSpPr>
          <p:cNvPr id="2" name="Скругленный прямоугольник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25E545-3DC9-F2E9-D611-BE2276DDFB9E}"/>
              </a:ext>
            </a:extLst>
          </p:cNvPr>
          <p:cNvSpPr/>
          <p:nvPr/>
        </p:nvSpPr>
        <p:spPr>
          <a:xfrm>
            <a:off x="5748679" y="3263729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книгу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5234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439778" y="1432548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подруге</a:t>
            </a:r>
          </a:p>
        </p:txBody>
      </p:sp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439778" y="3153961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подругой</a:t>
            </a: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439778" y="4894249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подруги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1" y="266097"/>
            <a:ext cx="809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Calibri"/>
              </a:rPr>
              <a:t>Иду 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Гарри Поттер и Дары Смерти: ляпы в фильмах">
            <a:extLst>
              <a:ext uri="{FF2B5EF4-FFF2-40B4-BE49-F238E27FC236}">
                <a16:creationId xmlns:a16="http://schemas.microsoft.com/office/drawing/2014/main" id="{3E0D8A27-E944-C890-3B8D-E15EDDEF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87" y="2691008"/>
            <a:ext cx="3662643" cy="27568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EFAAA8B-9CB4-E00C-3CE1-024007F0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06988" y="6492875"/>
            <a:ext cx="2895600" cy="365125"/>
          </a:xfrm>
        </p:spPr>
        <p:txBody>
          <a:bodyPr/>
          <a:lstStyle/>
          <a:p>
            <a:r>
              <a:rPr lang="en-US" dirty="0"/>
              <a:t>by Olga Zolotareva    ozrulit.com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2158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683568" y="5069139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подругой</a:t>
            </a:r>
          </a:p>
        </p:txBody>
      </p:sp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683568" y="3310724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подруги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683568" y="1552309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подруге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864" y="324891"/>
            <a:ext cx="809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Идёт с </a:t>
            </a:r>
          </a:p>
        </p:txBody>
      </p:sp>
      <p:pic>
        <p:nvPicPr>
          <p:cNvPr id="3074" name="Picture 2" descr="Из &quot;Гарри Поттера&quot; вырезали любовный треугольник с Гермионой">
            <a:extLst>
              <a:ext uri="{FF2B5EF4-FFF2-40B4-BE49-F238E27FC236}">
                <a16:creationId xmlns:a16="http://schemas.microsoft.com/office/drawing/2014/main" id="{C43E98A0-7853-FD81-5C8A-2CC7B564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81" y="2785160"/>
            <a:ext cx="4572001" cy="30400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8C681B8-3578-2F71-41C5-1B77CE48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0435" y="6492875"/>
            <a:ext cx="2895600" cy="365125"/>
          </a:xfrm>
        </p:spPr>
        <p:txBody>
          <a:bodyPr/>
          <a:lstStyle/>
          <a:p>
            <a:r>
              <a:rPr lang="en-US"/>
              <a:t>by Olga Zolotareva    ozrulit.com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312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5770210" y="4966732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рыбой</a:t>
            </a:r>
          </a:p>
        </p:txBody>
      </p:sp>
      <p:sp>
        <p:nvSpPr>
          <p:cNvPr id="4" name="Скругленный прямоугольник 3">
            <a:hlinkClick r:id="" action="ppaction://noaction"/>
          </p:cNvPr>
          <p:cNvSpPr/>
          <p:nvPr/>
        </p:nvSpPr>
        <p:spPr>
          <a:xfrm>
            <a:off x="5770210" y="3182821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рыбе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5770210" y="1311328"/>
            <a:ext cx="273630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рыбу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518" y="331699"/>
            <a:ext cx="809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Calibri"/>
              </a:rPr>
              <a:t>Ему нужен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бутерброд с</a:t>
            </a:r>
          </a:p>
        </p:txBody>
      </p:sp>
      <p:pic>
        <p:nvPicPr>
          <p:cNvPr id="4098" name="Picture 2" descr="Дадли Дурсль / Dudley Dursley | Гарри Поттер">
            <a:extLst>
              <a:ext uri="{FF2B5EF4-FFF2-40B4-BE49-F238E27FC236}">
                <a16:creationId xmlns:a16="http://schemas.microsoft.com/office/drawing/2014/main" id="{CC95E874-7BE7-996F-CBA8-96B12ADF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8" y="1369079"/>
            <a:ext cx="3521864" cy="477622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3EA5678-6A98-DA63-AD67-66882077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36460" y="6492875"/>
            <a:ext cx="2895600" cy="365125"/>
          </a:xfrm>
        </p:spPr>
        <p:txBody>
          <a:bodyPr/>
          <a:lstStyle/>
          <a:p>
            <a:r>
              <a:rPr lang="en-US" dirty="0"/>
              <a:t>by Olga Zolotareva    ozrulit.com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139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zolotareva</dc:creator>
  <cp:lastModifiedBy>olga zolotareva</cp:lastModifiedBy>
  <cp:revision>25</cp:revision>
  <dcterms:created xsi:type="dcterms:W3CDTF">2021-12-01T17:59:16Z</dcterms:created>
  <dcterms:modified xsi:type="dcterms:W3CDTF">2023-04-17T19:52:37Z</dcterms:modified>
</cp:coreProperties>
</file>