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48" r:id="rId4"/>
  </p:sldMasterIdLst>
  <p:notesMasterIdLst>
    <p:notesMasterId r:id="rId18"/>
  </p:notesMasterIdLst>
  <p:handoutMasterIdLst>
    <p:handoutMasterId r:id="rId19"/>
  </p:handoutMasterIdLst>
  <p:sldIdLst>
    <p:sldId id="256" r:id="rId5"/>
    <p:sldId id="268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</p:sldIdLst>
  <p:sldSz cx="9144000" cy="6858000" type="screen4x3"/>
  <p:notesSz cx="6858000" cy="9144000"/>
  <p:defaultTextStyle>
    <a:defPPr rtl="0"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3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71" autoAdjust="0"/>
    <p:restoredTop sz="94660"/>
  </p:normalViewPr>
  <p:slideViewPr>
    <p:cSldViewPr showGuides="1">
      <p:cViewPr varScale="1">
        <p:scale>
          <a:sx n="90" d="100"/>
          <a:sy n="90" d="100"/>
        </p:scale>
        <p:origin x="1200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99" d="100"/>
          <a:sy n="99" d="100"/>
        </p:scale>
        <p:origin x="3570" y="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17968384-51A7-40C7-B1EF-4533A2DDE4F3}" type="datetime1">
              <a:rPr lang="ru-RU" smtClean="0"/>
              <a:t>25.03.2023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405E7BEC-684E-4C3F-AEB2-ED7203F4ED33}" type="slidenum">
              <a:rPr lang="ru-RU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301418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ru-RU" noProof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030CB237-A4EB-471D-BC0D-57928DD6A142}" type="datetime1">
              <a:rPr lang="ru-RU" noProof="0" smtClean="0"/>
              <a:t>25.03.2023</a:t>
            </a:fld>
            <a:endParaRPr lang="ru-RU" noProof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ru-RU" noProof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F8FD79C7-905A-4C8B-8800-03693A11A4AF}" type="slidenum">
              <a:rPr lang="ru-RU" noProof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34755399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F8FD79C7-905A-4C8B-8800-03693A11A4AF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586816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F8FD79C7-905A-4C8B-8800-03693A11A4AF}" type="slidenum">
              <a:rPr lang="ru-RU" noProof="0" smtClean="0"/>
              <a:t>11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323883304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F8FD79C7-905A-4C8B-8800-03693A11A4AF}" type="slidenum">
              <a:rPr lang="ru-RU" noProof="0" smtClean="0"/>
              <a:t>12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79923869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F8FD79C7-905A-4C8B-8800-03693A11A4AF}" type="slidenum">
              <a:rPr lang="ru-RU" noProof="0" smtClean="0"/>
              <a:t>13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18041290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F8FD79C7-905A-4C8B-8800-03693A11A4AF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47601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F8FD79C7-905A-4C8B-8800-03693A11A4AF}" type="slidenum">
              <a:rPr lang="ru-RU" noProof="0" smtClean="0"/>
              <a:t>4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15644512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F8FD79C7-905A-4C8B-8800-03693A11A4AF}" type="slidenum">
              <a:rPr lang="ru-RU" noProof="0" smtClean="0"/>
              <a:t>5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15848498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F8FD79C7-905A-4C8B-8800-03693A11A4AF}" type="slidenum">
              <a:rPr lang="ru-RU" noProof="0" smtClean="0"/>
              <a:t>6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64315216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F8FD79C7-905A-4C8B-8800-03693A11A4AF}" type="slidenum">
              <a:rPr lang="ru-RU" noProof="0" smtClean="0"/>
              <a:t>7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9383392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F8FD79C7-905A-4C8B-8800-03693A11A4AF}" type="slidenum">
              <a:rPr lang="ru-RU" noProof="0" smtClean="0"/>
              <a:t>8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376384039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F8FD79C7-905A-4C8B-8800-03693A11A4AF}" type="slidenum">
              <a:rPr lang="ru-RU" noProof="0" smtClean="0"/>
              <a:t>9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11887855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F8FD79C7-905A-4C8B-8800-03693A11A4AF}" type="slidenum">
              <a:rPr lang="ru-RU" noProof="0" smtClean="0"/>
              <a:t>10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38363293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Скругленный прямоугольник 16"/>
          <p:cNvSpPr/>
          <p:nvPr/>
        </p:nvSpPr>
        <p:spPr>
          <a:xfrm>
            <a:off x="126123" y="95251"/>
            <a:ext cx="8870731" cy="6662900"/>
          </a:xfrm>
          <a:prstGeom prst="roundRect">
            <a:avLst>
              <a:gd name="adj" fmla="val 2527"/>
            </a:avLst>
          </a:prstGeom>
          <a:solidFill>
            <a:schemeClr val="bg1"/>
          </a:solidFill>
          <a:ln>
            <a:noFill/>
          </a:ln>
          <a:effectLst>
            <a:innerShdw blurRad="101600" dist="25400" dir="16200000">
              <a:prstClr val="black">
                <a:alpha val="14000"/>
              </a:prstClr>
            </a:innerShdw>
            <a:outerShdw blurRad="63500" sx="101000" sy="101000" algn="ct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grpSp>
        <p:nvGrpSpPr>
          <p:cNvPr id="18" name="правое кольцо"/>
          <p:cNvGrpSpPr/>
          <p:nvPr/>
        </p:nvGrpSpPr>
        <p:grpSpPr>
          <a:xfrm>
            <a:off x="8701801" y="0"/>
            <a:ext cx="145110" cy="336423"/>
            <a:chOff x="8654176" y="0"/>
            <a:chExt cx="145110" cy="336423"/>
          </a:xfrm>
        </p:grpSpPr>
        <p:sp>
          <p:nvSpPr>
            <p:cNvPr id="19" name="Овал 18"/>
            <p:cNvSpPr/>
            <p:nvPr/>
          </p:nvSpPr>
          <p:spPr>
            <a:xfrm>
              <a:off x="8654176" y="199263"/>
              <a:ext cx="137160" cy="13716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noProof="0" dirty="0"/>
            </a:p>
          </p:txBody>
        </p:sp>
        <p:pic>
          <p:nvPicPr>
            <p:cNvPr id="20" name="Рисунок 37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0519"/>
            <a:stretch/>
          </p:blipFill>
          <p:spPr bwMode="auto">
            <a:xfrm>
              <a:off x="8655848" y="0"/>
              <a:ext cx="143438" cy="335588"/>
            </a:xfrm>
            <a:prstGeom prst="rect">
              <a:avLst/>
            </a:prstGeom>
            <a:noFill/>
            <a:ln>
              <a:noFill/>
            </a:ln>
            <a:effectLst>
              <a:outerShdw blurRad="114300" dir="600000" algn="ctr" rotWithShape="0">
                <a:schemeClr val="bg2">
                  <a:alpha val="33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21" name="левое кольцо"/>
          <p:cNvGrpSpPr/>
          <p:nvPr/>
        </p:nvGrpSpPr>
        <p:grpSpPr>
          <a:xfrm>
            <a:off x="301625" y="0"/>
            <a:ext cx="144654" cy="336423"/>
            <a:chOff x="349250" y="0"/>
            <a:chExt cx="144654" cy="336423"/>
          </a:xfrm>
        </p:grpSpPr>
        <p:sp>
          <p:nvSpPr>
            <p:cNvPr id="22" name="Овал 21"/>
            <p:cNvSpPr/>
            <p:nvPr/>
          </p:nvSpPr>
          <p:spPr>
            <a:xfrm>
              <a:off x="349250" y="199263"/>
              <a:ext cx="137160" cy="13716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noProof="0" dirty="0"/>
            </a:p>
          </p:txBody>
        </p:sp>
        <p:pic>
          <p:nvPicPr>
            <p:cNvPr id="23" name="Рисунок 37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0519"/>
            <a:stretch/>
          </p:blipFill>
          <p:spPr bwMode="auto">
            <a:xfrm>
              <a:off x="350466" y="0"/>
              <a:ext cx="143438" cy="335588"/>
            </a:xfrm>
            <a:prstGeom prst="rect">
              <a:avLst/>
            </a:prstGeom>
            <a:noFill/>
            <a:ln>
              <a:noFill/>
            </a:ln>
            <a:effectLst>
              <a:outerShdw blurRad="114300" dir="600000" algn="ctr" rotWithShape="0">
                <a:schemeClr val="bg2">
                  <a:alpha val="33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7" name="прослойка_справа"/>
          <p:cNvSpPr/>
          <p:nvPr/>
        </p:nvSpPr>
        <p:spPr>
          <a:xfrm>
            <a:off x="9296400" y="152400"/>
            <a:ext cx="1295400" cy="6553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ru-RU" noProof="0" dirty="0"/>
          </a:p>
        </p:txBody>
      </p:sp>
      <p:sp>
        <p:nvSpPr>
          <p:cNvPr id="8" name="прослойка_слева"/>
          <p:cNvSpPr/>
          <p:nvPr/>
        </p:nvSpPr>
        <p:spPr>
          <a:xfrm>
            <a:off x="-1447800" y="152400"/>
            <a:ext cx="1295400" cy="65562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 rtl="0"/>
            <a:endParaRPr lang="ru-RU" noProof="0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09600" y="1828801"/>
            <a:ext cx="7924800" cy="1597900"/>
          </a:xfrm>
        </p:spPr>
        <p:txBody>
          <a:bodyPr rtlCol="0" anchor="b"/>
          <a:lstStyle>
            <a:lvl1pPr algn="ctr">
              <a:defRPr b="1"/>
            </a:lvl1pPr>
          </a:lstStyle>
          <a:p>
            <a:pPr rtl="0"/>
            <a:r>
              <a:rPr lang="ru-RU" noProof="0" dirty="0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09600" y="3549274"/>
            <a:ext cx="7924800" cy="1141476"/>
          </a:xfrm>
        </p:spPr>
        <p:txBody>
          <a:bodyPr rtlCol="0" anchor="t">
            <a:normAutofit/>
          </a:bodyPr>
          <a:lstStyle>
            <a:lvl1pPr marL="0" indent="0" algn="ctr">
              <a:spcBef>
                <a:spcPts val="600"/>
              </a:spcBef>
              <a:buNone/>
              <a:defRPr sz="2400" b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ru-RU" noProof="0" dirty="0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831DA87-3686-4C98-9154-5BBDE500DD75}" type="datetime1">
              <a:rPr lang="ru-RU" noProof="0" smtClean="0"/>
              <a:t>25.03.2023</a:t>
            </a:fld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8920BD4-378F-4EBE-85FD-93939228F854}" type="slidenum">
              <a:rPr lang="ru-RU" noProof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3125041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ентябр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Надпись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300" b="0" noProof="0">
                <a:solidFill>
                  <a:schemeClr val="bg2">
                    <a:lumMod val="90000"/>
                  </a:schemeClr>
                </a:solidFill>
              </a:rPr>
              <a:t>30 августа</a:t>
            </a:r>
          </a:p>
        </p:txBody>
      </p:sp>
      <p:sp>
        <p:nvSpPr>
          <p:cNvPr id="1793" name="Надпись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marR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ru-RU" noProof="0"/>
              <a:t>31</a:t>
            </a:r>
          </a:p>
        </p:txBody>
      </p:sp>
      <p:sp>
        <p:nvSpPr>
          <p:cNvPr id="1794" name="Надпись 1793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marR="0" lv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ru-RU" noProof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сентября</a:t>
            </a:r>
          </a:p>
        </p:txBody>
      </p:sp>
      <p:sp>
        <p:nvSpPr>
          <p:cNvPr id="1795" name="Надпись 1794"/>
          <p:cNvSpPr txBox="1"/>
          <p:nvPr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marR="0" lv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ru-RU" noProof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796" name="Надпись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797" name="Надпись 1796"/>
          <p:cNvSpPr txBox="1"/>
          <p:nvPr/>
        </p:nvSpPr>
        <p:spPr>
          <a:xfrm>
            <a:off x="7369175" y="1087622"/>
            <a:ext cx="1364916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300" b="0" noProof="0">
                <a:solidFill>
                  <a:schemeClr val="tx1"/>
                </a:solidFill>
                <a:effectLst/>
              </a:rPr>
              <a:t>4/5</a:t>
            </a:r>
          </a:p>
        </p:txBody>
      </p:sp>
      <p:sp>
        <p:nvSpPr>
          <p:cNvPr id="1798" name="Надпись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300" b="0" noProof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1799" name="Надпись 1798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1800" name="Надпись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1801" name="Надпись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9</a:t>
            </a:r>
          </a:p>
        </p:txBody>
      </p:sp>
      <p:sp>
        <p:nvSpPr>
          <p:cNvPr id="1802" name="Надпись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10</a:t>
            </a:r>
          </a:p>
        </p:txBody>
      </p:sp>
      <p:sp>
        <p:nvSpPr>
          <p:cNvPr id="1803" name="Надпись 1802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11/12</a:t>
            </a:r>
          </a:p>
        </p:txBody>
      </p:sp>
      <p:sp>
        <p:nvSpPr>
          <p:cNvPr id="1804" name="Надпись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13</a:t>
            </a:r>
          </a:p>
        </p:txBody>
      </p:sp>
      <p:sp>
        <p:nvSpPr>
          <p:cNvPr id="1805" name="Надпись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14</a:t>
            </a:r>
          </a:p>
        </p:txBody>
      </p:sp>
      <p:sp>
        <p:nvSpPr>
          <p:cNvPr id="1806" name="Надпись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15</a:t>
            </a:r>
          </a:p>
        </p:txBody>
      </p:sp>
      <p:sp>
        <p:nvSpPr>
          <p:cNvPr id="1807" name="Надпись 1806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16</a:t>
            </a:r>
          </a:p>
        </p:txBody>
      </p:sp>
      <p:sp>
        <p:nvSpPr>
          <p:cNvPr id="1808" name="Надпись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17</a:t>
            </a:r>
          </a:p>
        </p:txBody>
      </p:sp>
      <p:sp>
        <p:nvSpPr>
          <p:cNvPr id="1809" name="Надпись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18/19</a:t>
            </a:r>
          </a:p>
        </p:txBody>
      </p:sp>
      <p:sp>
        <p:nvSpPr>
          <p:cNvPr id="1810" name="Надпись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20</a:t>
            </a:r>
          </a:p>
        </p:txBody>
      </p:sp>
      <p:sp>
        <p:nvSpPr>
          <p:cNvPr id="1811" name="Надпись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21</a:t>
            </a:r>
          </a:p>
        </p:txBody>
      </p:sp>
      <p:sp>
        <p:nvSpPr>
          <p:cNvPr id="1812" name="Надпись 1811"/>
          <p:cNvSpPr txBox="1"/>
          <p:nvPr userDrawn="1"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22</a:t>
            </a:r>
          </a:p>
        </p:txBody>
      </p:sp>
      <p:sp>
        <p:nvSpPr>
          <p:cNvPr id="1813" name="Надпись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23</a:t>
            </a:r>
          </a:p>
        </p:txBody>
      </p:sp>
      <p:sp>
        <p:nvSpPr>
          <p:cNvPr id="1814" name="Надпись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24</a:t>
            </a:r>
          </a:p>
        </p:txBody>
      </p:sp>
      <p:sp>
        <p:nvSpPr>
          <p:cNvPr id="1815" name="Надпись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25/26</a:t>
            </a:r>
          </a:p>
        </p:txBody>
      </p:sp>
      <p:sp>
        <p:nvSpPr>
          <p:cNvPr id="1816" name="Надпись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27</a:t>
            </a:r>
          </a:p>
        </p:txBody>
      </p:sp>
      <p:sp>
        <p:nvSpPr>
          <p:cNvPr id="1817" name="Надпись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28</a:t>
            </a:r>
          </a:p>
        </p:txBody>
      </p:sp>
      <p:sp>
        <p:nvSpPr>
          <p:cNvPr id="1818" name="Надпись 1817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300" b="0" noProof="0">
                <a:solidFill>
                  <a:schemeClr val="tx1"/>
                </a:solidFill>
              </a:rPr>
              <a:t>29</a:t>
            </a:r>
          </a:p>
        </p:txBody>
      </p:sp>
      <p:sp>
        <p:nvSpPr>
          <p:cNvPr id="1819" name="Надпись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marR="0" lv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300" b="0"/>
            </a:lvl1pPr>
          </a:lstStyle>
          <a:p>
            <a:pPr lvl="0" rtl="0"/>
            <a:r>
              <a:rPr lang="ru-RU" noProof="0"/>
              <a:t>30</a:t>
            </a:r>
          </a:p>
        </p:txBody>
      </p:sp>
      <p:sp>
        <p:nvSpPr>
          <p:cNvPr id="1820" name="Надпись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/>
            </a:lvl1pPr>
          </a:lstStyle>
          <a:p>
            <a:pPr lvl="0" rtl="0"/>
            <a:r>
              <a:rPr lang="ru-RU" noProof="0">
                <a:solidFill>
                  <a:schemeClr val="bg2">
                    <a:lumMod val="90000"/>
                  </a:schemeClr>
                </a:solidFill>
              </a:rPr>
              <a:t>1 октября</a:t>
            </a:r>
          </a:p>
        </p:txBody>
      </p:sp>
      <p:sp>
        <p:nvSpPr>
          <p:cNvPr id="1821" name="Надпись 1820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ru-RU" sz="1300" b="0" kern="1200" noProof="0">
                <a:solidFill>
                  <a:schemeClr val="bg2">
                    <a:lumMod val="90000"/>
                  </a:schemeClr>
                </a:solidFill>
                <a:latin typeface="+mn-lt"/>
                <a:ea typeface="+mn-ea"/>
                <a:cs typeface="+mn-cs"/>
              </a:rPr>
              <a:t>2/3</a:t>
            </a:r>
            <a:endParaRPr lang="ru-RU" noProof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2" name="Надпись 1821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ru-RU" sz="1300" b="0" kern="1200" noProof="0">
                <a:solidFill>
                  <a:schemeClr val="bg2">
                    <a:lumMod val="90000"/>
                  </a:schemeClr>
                </a:solidFill>
                <a:latin typeface="+mn-lt"/>
                <a:ea typeface="+mn-ea"/>
                <a:cs typeface="+mn-cs"/>
              </a:rPr>
              <a:t>4</a:t>
            </a:r>
            <a:endParaRPr lang="ru-RU" noProof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3" name="Надпись 1822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ru-RU" noProof="0">
                <a:solidFill>
                  <a:schemeClr val="bg1">
                    <a:lumMod val="75000"/>
                  </a:schemeClr>
                </a:solidFill>
              </a:rPr>
              <a:t>5</a:t>
            </a:r>
          </a:p>
        </p:txBody>
      </p:sp>
      <p:sp>
        <p:nvSpPr>
          <p:cNvPr id="1824" name="Надпись 1823"/>
          <p:cNvSpPr txBox="1"/>
          <p:nvPr/>
        </p:nvSpPr>
        <p:spPr>
          <a:xfrm>
            <a:off x="3178175" y="5660136"/>
            <a:ext cx="1371600" cy="393192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ru-RU" noProof="0">
                <a:solidFill>
                  <a:schemeClr val="bg1">
                    <a:lumMod val="75000"/>
                  </a:schemeClr>
                </a:solidFill>
              </a:rPr>
              <a:t>6</a:t>
            </a:r>
          </a:p>
        </p:txBody>
      </p:sp>
      <p:sp>
        <p:nvSpPr>
          <p:cNvPr id="1825" name="Надпись 1824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ru-RU" noProof="0"/>
              <a:t>7</a:t>
            </a:r>
          </a:p>
        </p:txBody>
      </p:sp>
      <p:sp>
        <p:nvSpPr>
          <p:cNvPr id="1826" name="Надпись 1825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bg2">
                    <a:lumMod val="90000"/>
                  </a:schemeClr>
                </a:solidFill>
              </a:rPr>
              <a:t>8</a:t>
            </a:r>
          </a:p>
        </p:txBody>
      </p:sp>
      <p:sp>
        <p:nvSpPr>
          <p:cNvPr id="1827" name="Надпись 1826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bg2">
                    <a:lumMod val="90000"/>
                  </a:schemeClr>
                </a:solidFill>
              </a:rPr>
              <a:t>9/10</a:t>
            </a:r>
          </a:p>
        </p:txBody>
      </p:sp>
      <p:sp>
        <p:nvSpPr>
          <p:cNvPr id="1828" name="Надпись 1827"/>
          <p:cNvSpPr txBox="1"/>
          <p:nvPr/>
        </p:nvSpPr>
        <p:spPr>
          <a:xfrm>
            <a:off x="358775" y="152400"/>
            <a:ext cx="8382000" cy="699042"/>
          </a:xfrm>
          <a:prstGeom prst="rect">
            <a:avLst/>
          </a:prstGeom>
          <a:noFill/>
        </p:spPr>
        <p:txBody>
          <a:bodyPr wrap="square" tIns="0" bIns="0" rtlCol="0" anchor="b">
            <a:noAutofit/>
          </a:bodyPr>
          <a:lstStyle/>
          <a:p>
            <a:pPr algn="l" rtl="0"/>
            <a:r>
              <a:rPr lang="ru-RU" sz="3600" b="0" noProof="0">
                <a:solidFill>
                  <a:schemeClr val="accent1"/>
                </a:solidFill>
              </a:rPr>
              <a:t>сентябрь</a:t>
            </a:r>
          </a:p>
        </p:txBody>
      </p:sp>
      <p:sp>
        <p:nvSpPr>
          <p:cNvPr id="40" name="Текст 2"/>
          <p:cNvSpPr>
            <a:spLocks noGrp="1"/>
          </p:cNvSpPr>
          <p:nvPr>
            <p:ph type="body" sz="quarter" idx="11" hasCustomPrompt="1"/>
          </p:nvPr>
        </p:nvSpPr>
        <p:spPr>
          <a:xfrm>
            <a:off x="39319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46" name="Текст 2"/>
          <p:cNvSpPr>
            <a:spLocks noGrp="1"/>
          </p:cNvSpPr>
          <p:nvPr>
            <p:ph type="body" sz="quarter" idx="17" hasCustomPrompt="1"/>
          </p:nvPr>
        </p:nvSpPr>
        <p:spPr>
          <a:xfrm>
            <a:off x="1783080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52" name="Текст 2"/>
          <p:cNvSpPr>
            <a:spLocks noGrp="1"/>
          </p:cNvSpPr>
          <p:nvPr>
            <p:ph type="body" sz="quarter" idx="23" hasCustomPrompt="1"/>
          </p:nvPr>
        </p:nvSpPr>
        <p:spPr>
          <a:xfrm>
            <a:off x="318211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58" name="Текст 2"/>
          <p:cNvSpPr>
            <a:spLocks noGrp="1"/>
          </p:cNvSpPr>
          <p:nvPr>
            <p:ph type="body" sz="quarter" idx="29" hasCustomPrompt="1"/>
          </p:nvPr>
        </p:nvSpPr>
        <p:spPr>
          <a:xfrm>
            <a:off x="4582928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64" name="Текст 2"/>
          <p:cNvSpPr>
            <a:spLocks noGrp="1"/>
          </p:cNvSpPr>
          <p:nvPr>
            <p:ph type="body" sz="quarter" idx="35" hasCustomPrompt="1"/>
          </p:nvPr>
        </p:nvSpPr>
        <p:spPr>
          <a:xfrm>
            <a:off x="5976051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70" name="Текст 2"/>
          <p:cNvSpPr>
            <a:spLocks noGrp="1"/>
          </p:cNvSpPr>
          <p:nvPr>
            <p:ph type="body" sz="quarter" idx="41" hasCustomPrompt="1"/>
          </p:nvPr>
        </p:nvSpPr>
        <p:spPr>
          <a:xfrm>
            <a:off x="7369175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39" name="Текст 2"/>
          <p:cNvSpPr>
            <a:spLocks noGrp="1"/>
          </p:cNvSpPr>
          <p:nvPr>
            <p:ph type="body" sz="quarter" idx="10" hasCustomPrompt="1"/>
          </p:nvPr>
        </p:nvSpPr>
        <p:spPr>
          <a:xfrm>
            <a:off x="39319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45" name="Текст 2"/>
          <p:cNvSpPr>
            <a:spLocks noGrp="1"/>
          </p:cNvSpPr>
          <p:nvPr>
            <p:ph type="body" sz="quarter" idx="16" hasCustomPrompt="1"/>
          </p:nvPr>
        </p:nvSpPr>
        <p:spPr>
          <a:xfrm>
            <a:off x="1783080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51" name="Текст 2"/>
          <p:cNvSpPr>
            <a:spLocks noGrp="1"/>
          </p:cNvSpPr>
          <p:nvPr>
            <p:ph type="body" sz="quarter" idx="22" hasCustomPrompt="1"/>
          </p:nvPr>
        </p:nvSpPr>
        <p:spPr>
          <a:xfrm>
            <a:off x="318211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57" name="Текст 2"/>
          <p:cNvSpPr>
            <a:spLocks noGrp="1"/>
          </p:cNvSpPr>
          <p:nvPr>
            <p:ph type="body" sz="quarter" idx="28" hasCustomPrompt="1"/>
          </p:nvPr>
        </p:nvSpPr>
        <p:spPr>
          <a:xfrm>
            <a:off x="4582928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63" name="Текст 2"/>
          <p:cNvSpPr>
            <a:spLocks noGrp="1"/>
          </p:cNvSpPr>
          <p:nvPr>
            <p:ph type="body" sz="quarter" idx="34" hasCustomPrompt="1"/>
          </p:nvPr>
        </p:nvSpPr>
        <p:spPr>
          <a:xfrm>
            <a:off x="5976051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69" name="Текст 2"/>
          <p:cNvSpPr>
            <a:spLocks noGrp="1"/>
          </p:cNvSpPr>
          <p:nvPr>
            <p:ph type="body" sz="quarter" idx="40" hasCustomPrompt="1"/>
          </p:nvPr>
        </p:nvSpPr>
        <p:spPr>
          <a:xfrm>
            <a:off x="7369175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41" name="Текст 2"/>
          <p:cNvSpPr>
            <a:spLocks noGrp="1"/>
          </p:cNvSpPr>
          <p:nvPr>
            <p:ph type="body" sz="quarter" idx="12" hasCustomPrompt="1"/>
          </p:nvPr>
        </p:nvSpPr>
        <p:spPr>
          <a:xfrm>
            <a:off x="39319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47" name="Текст 2"/>
          <p:cNvSpPr>
            <a:spLocks noGrp="1"/>
          </p:cNvSpPr>
          <p:nvPr>
            <p:ph type="body" sz="quarter" idx="18" hasCustomPrompt="1"/>
          </p:nvPr>
        </p:nvSpPr>
        <p:spPr>
          <a:xfrm>
            <a:off x="1783080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53" name="Текст 2"/>
          <p:cNvSpPr>
            <a:spLocks noGrp="1"/>
          </p:cNvSpPr>
          <p:nvPr>
            <p:ph type="body" sz="quarter" idx="24" hasCustomPrompt="1"/>
          </p:nvPr>
        </p:nvSpPr>
        <p:spPr>
          <a:xfrm>
            <a:off x="318211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59" name="Текст 2"/>
          <p:cNvSpPr>
            <a:spLocks noGrp="1"/>
          </p:cNvSpPr>
          <p:nvPr>
            <p:ph type="body" sz="quarter" idx="30" hasCustomPrompt="1"/>
          </p:nvPr>
        </p:nvSpPr>
        <p:spPr>
          <a:xfrm>
            <a:off x="4582928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65" name="Текст 2"/>
          <p:cNvSpPr>
            <a:spLocks noGrp="1"/>
          </p:cNvSpPr>
          <p:nvPr>
            <p:ph type="body" sz="quarter" idx="36" hasCustomPrompt="1"/>
          </p:nvPr>
        </p:nvSpPr>
        <p:spPr>
          <a:xfrm>
            <a:off x="5976051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71" name="Текст 2"/>
          <p:cNvSpPr>
            <a:spLocks noGrp="1"/>
          </p:cNvSpPr>
          <p:nvPr>
            <p:ph type="body" sz="quarter" idx="42" hasCustomPrompt="1"/>
          </p:nvPr>
        </p:nvSpPr>
        <p:spPr>
          <a:xfrm>
            <a:off x="7369175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42" name="Текст 2"/>
          <p:cNvSpPr>
            <a:spLocks noGrp="1"/>
          </p:cNvSpPr>
          <p:nvPr>
            <p:ph type="body" sz="quarter" idx="13" hasCustomPrompt="1"/>
          </p:nvPr>
        </p:nvSpPr>
        <p:spPr>
          <a:xfrm>
            <a:off x="39319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48" name="Текст 2"/>
          <p:cNvSpPr>
            <a:spLocks noGrp="1"/>
          </p:cNvSpPr>
          <p:nvPr>
            <p:ph type="body" sz="quarter" idx="19" hasCustomPrompt="1"/>
          </p:nvPr>
        </p:nvSpPr>
        <p:spPr>
          <a:xfrm>
            <a:off x="1783080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54" name="Текст 2"/>
          <p:cNvSpPr>
            <a:spLocks noGrp="1"/>
          </p:cNvSpPr>
          <p:nvPr>
            <p:ph type="body" sz="quarter" idx="25" hasCustomPrompt="1"/>
          </p:nvPr>
        </p:nvSpPr>
        <p:spPr>
          <a:xfrm>
            <a:off x="318211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60" name="Текст 2"/>
          <p:cNvSpPr>
            <a:spLocks noGrp="1"/>
          </p:cNvSpPr>
          <p:nvPr>
            <p:ph type="body" sz="quarter" idx="31" hasCustomPrompt="1"/>
          </p:nvPr>
        </p:nvSpPr>
        <p:spPr>
          <a:xfrm>
            <a:off x="4582928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66" name="Текст 2"/>
          <p:cNvSpPr>
            <a:spLocks noGrp="1"/>
          </p:cNvSpPr>
          <p:nvPr>
            <p:ph type="body" sz="quarter" idx="37" hasCustomPrompt="1"/>
          </p:nvPr>
        </p:nvSpPr>
        <p:spPr>
          <a:xfrm>
            <a:off x="5976051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72" name="Текст 2"/>
          <p:cNvSpPr>
            <a:spLocks noGrp="1"/>
          </p:cNvSpPr>
          <p:nvPr>
            <p:ph type="body" sz="quarter" idx="43" hasCustomPrompt="1"/>
          </p:nvPr>
        </p:nvSpPr>
        <p:spPr>
          <a:xfrm>
            <a:off x="7369175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43" name="Текст 2"/>
          <p:cNvSpPr>
            <a:spLocks noGrp="1"/>
          </p:cNvSpPr>
          <p:nvPr>
            <p:ph type="body" sz="quarter" idx="14" hasCustomPrompt="1"/>
          </p:nvPr>
        </p:nvSpPr>
        <p:spPr>
          <a:xfrm>
            <a:off x="39319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49" name="Текст 2"/>
          <p:cNvSpPr>
            <a:spLocks noGrp="1"/>
          </p:cNvSpPr>
          <p:nvPr>
            <p:ph type="body" sz="quarter" idx="20" hasCustomPrompt="1"/>
          </p:nvPr>
        </p:nvSpPr>
        <p:spPr>
          <a:xfrm>
            <a:off x="1783080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55" name="Текст 2"/>
          <p:cNvSpPr>
            <a:spLocks noGrp="1"/>
          </p:cNvSpPr>
          <p:nvPr>
            <p:ph type="body" sz="quarter" idx="26" hasCustomPrompt="1"/>
          </p:nvPr>
        </p:nvSpPr>
        <p:spPr>
          <a:xfrm>
            <a:off x="318211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61" name="Текст 2"/>
          <p:cNvSpPr>
            <a:spLocks noGrp="1"/>
          </p:cNvSpPr>
          <p:nvPr>
            <p:ph type="body" sz="quarter" idx="32" hasCustomPrompt="1"/>
          </p:nvPr>
        </p:nvSpPr>
        <p:spPr>
          <a:xfrm>
            <a:off x="4582928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67" name="Текст 2"/>
          <p:cNvSpPr>
            <a:spLocks noGrp="1"/>
          </p:cNvSpPr>
          <p:nvPr>
            <p:ph type="body" sz="quarter" idx="38" hasCustomPrompt="1"/>
          </p:nvPr>
        </p:nvSpPr>
        <p:spPr>
          <a:xfrm>
            <a:off x="5976051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73" name="Текст 2"/>
          <p:cNvSpPr>
            <a:spLocks noGrp="1"/>
          </p:cNvSpPr>
          <p:nvPr>
            <p:ph type="body" sz="quarter" idx="44" hasCustomPrompt="1"/>
          </p:nvPr>
        </p:nvSpPr>
        <p:spPr>
          <a:xfrm>
            <a:off x="7369175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44" name="Текст 2"/>
          <p:cNvSpPr>
            <a:spLocks noGrp="1"/>
          </p:cNvSpPr>
          <p:nvPr>
            <p:ph type="body" sz="quarter" idx="15" hasCustomPrompt="1"/>
          </p:nvPr>
        </p:nvSpPr>
        <p:spPr>
          <a:xfrm>
            <a:off x="39319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50" name="Текст 2"/>
          <p:cNvSpPr>
            <a:spLocks noGrp="1"/>
          </p:cNvSpPr>
          <p:nvPr>
            <p:ph type="body" sz="quarter" idx="21" hasCustomPrompt="1"/>
          </p:nvPr>
        </p:nvSpPr>
        <p:spPr>
          <a:xfrm>
            <a:off x="1783080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56" name="Текст 2"/>
          <p:cNvSpPr>
            <a:spLocks noGrp="1"/>
          </p:cNvSpPr>
          <p:nvPr>
            <p:ph type="body" sz="quarter" idx="27" hasCustomPrompt="1"/>
          </p:nvPr>
        </p:nvSpPr>
        <p:spPr>
          <a:xfrm>
            <a:off x="318211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62" name="Текст 2"/>
          <p:cNvSpPr>
            <a:spLocks noGrp="1"/>
          </p:cNvSpPr>
          <p:nvPr>
            <p:ph type="body" sz="quarter" idx="33" hasCustomPrompt="1"/>
          </p:nvPr>
        </p:nvSpPr>
        <p:spPr>
          <a:xfrm>
            <a:off x="4582928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68" name="Текст 2"/>
          <p:cNvSpPr>
            <a:spLocks noGrp="1"/>
          </p:cNvSpPr>
          <p:nvPr>
            <p:ph type="body" sz="quarter" idx="39" hasCustomPrompt="1"/>
          </p:nvPr>
        </p:nvSpPr>
        <p:spPr>
          <a:xfrm>
            <a:off x="5976051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74" name="Текст 2"/>
          <p:cNvSpPr>
            <a:spLocks noGrp="1"/>
          </p:cNvSpPr>
          <p:nvPr>
            <p:ph type="body" sz="quarter" idx="45" hasCustomPrompt="1"/>
          </p:nvPr>
        </p:nvSpPr>
        <p:spPr>
          <a:xfrm>
            <a:off x="7369175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2" name="Дата 1"/>
          <p:cNvSpPr>
            <a:spLocks noGrp="1"/>
          </p:cNvSpPr>
          <p:nvPr>
            <p:ph type="dt" sz="half" idx="46"/>
          </p:nvPr>
        </p:nvSpPr>
        <p:spPr/>
        <p:txBody>
          <a:bodyPr rtlCol="0"/>
          <a:lstStyle/>
          <a:p>
            <a:pPr rtl="0"/>
            <a:fld id="{EF2A4B85-62BA-4753-B990-98C7D505EE6B}" type="datetime1">
              <a:rPr lang="ru-RU" noProof="0" smtClean="0"/>
              <a:t>25.03.2023</a:t>
            </a:fld>
            <a:endParaRPr lang="ru-RU" noProof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47"/>
          </p:nvPr>
        </p:nvSpPr>
        <p:spPr/>
        <p:txBody>
          <a:bodyPr rtlCol="0"/>
          <a:lstStyle/>
          <a:p>
            <a:pPr rtl="0"/>
            <a:endParaRPr lang="ru-RU" noProof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48"/>
          </p:nvPr>
        </p:nvSpPr>
        <p:spPr/>
        <p:txBody>
          <a:bodyPr rtlCol="0"/>
          <a:lstStyle/>
          <a:p>
            <a:pPr rtl="0"/>
            <a:fld id="{53CB5F7B-7C15-41FD-9488-0FCC5C0A130E}" type="slidenum">
              <a:rPr lang="ru-RU" noProof="0"/>
              <a:pPr rtl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17554394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Октябр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Надпись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1300" noProof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300" noProof="0">
                <a:solidFill>
                  <a:schemeClr val="bg1">
                    <a:lumMod val="85000"/>
                  </a:schemeClr>
                </a:solidFill>
              </a:rPr>
              <a:t>27 сентября</a:t>
            </a:r>
          </a:p>
          <a:p>
            <a:pPr algn="l" rtl="0"/>
            <a:endParaRPr lang="ru-RU" sz="1300" b="0" noProof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3" name="Надпись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kern="1200" cap="none" spc="0" noProof="0">
                <a:ln w="0"/>
                <a:solidFill>
                  <a:schemeClr val="bg2">
                    <a:lumMod val="90000"/>
                  </a:schemeClr>
                </a:solidFill>
                <a:effectLst/>
                <a:latin typeface="+mn-lt"/>
                <a:ea typeface="+mn-ea"/>
                <a:cs typeface="+mn-cs"/>
              </a:rPr>
              <a:t>28</a:t>
            </a:r>
          </a:p>
        </p:txBody>
      </p:sp>
      <p:sp>
        <p:nvSpPr>
          <p:cNvPr id="1794" name="Надпись 1793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/>
            </a:lvl1pPr>
          </a:lstStyle>
          <a:p>
            <a:pPr lvl="0" rtl="0"/>
            <a:r>
              <a:rPr lang="ru-RU" noProof="0">
                <a:solidFill>
                  <a:schemeClr val="bg2">
                    <a:lumMod val="90000"/>
                  </a:schemeClr>
                </a:solidFill>
                <a:effectLst/>
              </a:rPr>
              <a:t>29</a:t>
            </a:r>
          </a:p>
        </p:txBody>
      </p:sp>
      <p:sp>
        <p:nvSpPr>
          <p:cNvPr id="1795" name="Надпись 1794"/>
          <p:cNvSpPr txBox="1"/>
          <p:nvPr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>
                <a:solidFill>
                  <a:schemeClr val="bg2">
                    <a:lumMod val="90000"/>
                  </a:schemeClr>
                </a:solidFill>
                <a:effectLst/>
              </a:defRPr>
            </a:lvl1pPr>
          </a:lstStyle>
          <a:p>
            <a:pPr lvl="0" rtl="0"/>
            <a:r>
              <a:rPr lang="ru-RU" noProof="0"/>
              <a:t>30</a:t>
            </a:r>
          </a:p>
        </p:txBody>
      </p:sp>
      <p:sp>
        <p:nvSpPr>
          <p:cNvPr id="1796" name="Надпись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marR="0" lv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300" b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 lvl="0" rtl="0"/>
            <a:r>
              <a:rPr lang="ru-RU" noProof="0"/>
              <a:t>1 октября</a:t>
            </a:r>
          </a:p>
        </p:txBody>
      </p:sp>
      <p:sp>
        <p:nvSpPr>
          <p:cNvPr id="1797" name="Надпись 1796"/>
          <p:cNvSpPr txBox="1"/>
          <p:nvPr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/>
            </a:lvl1pPr>
          </a:lstStyle>
          <a:p>
            <a:pPr lvl="0" rtl="0"/>
            <a:r>
              <a:rPr lang="ru-RU" noProof="0"/>
              <a:t>2/3</a:t>
            </a:r>
          </a:p>
        </p:txBody>
      </p:sp>
      <p:sp>
        <p:nvSpPr>
          <p:cNvPr id="1798" name="Надпись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1799" name="Надпись 1798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1800" name="Надпись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1801" name="Надпись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1802" name="Надпись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1803" name="Надпись 1802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9/10</a:t>
            </a:r>
          </a:p>
        </p:txBody>
      </p:sp>
      <p:sp>
        <p:nvSpPr>
          <p:cNvPr id="1804" name="Надпись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11</a:t>
            </a:r>
          </a:p>
        </p:txBody>
      </p:sp>
      <p:sp>
        <p:nvSpPr>
          <p:cNvPr id="1805" name="Надпись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12</a:t>
            </a:r>
          </a:p>
        </p:txBody>
      </p:sp>
      <p:sp>
        <p:nvSpPr>
          <p:cNvPr id="1806" name="Надпись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13</a:t>
            </a:r>
          </a:p>
        </p:txBody>
      </p:sp>
      <p:sp>
        <p:nvSpPr>
          <p:cNvPr id="1807" name="Надпись 1806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14</a:t>
            </a:r>
          </a:p>
        </p:txBody>
      </p:sp>
      <p:sp>
        <p:nvSpPr>
          <p:cNvPr id="1808" name="Надпись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15</a:t>
            </a:r>
          </a:p>
        </p:txBody>
      </p:sp>
      <p:sp>
        <p:nvSpPr>
          <p:cNvPr id="1809" name="Надпись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16/17</a:t>
            </a:r>
          </a:p>
        </p:txBody>
      </p:sp>
      <p:sp>
        <p:nvSpPr>
          <p:cNvPr id="1810" name="Надпись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18</a:t>
            </a:r>
          </a:p>
        </p:txBody>
      </p:sp>
      <p:sp>
        <p:nvSpPr>
          <p:cNvPr id="1811" name="Надпись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19</a:t>
            </a:r>
          </a:p>
        </p:txBody>
      </p:sp>
      <p:sp>
        <p:nvSpPr>
          <p:cNvPr id="1812" name="Надпись 1811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20</a:t>
            </a:r>
          </a:p>
        </p:txBody>
      </p:sp>
      <p:sp>
        <p:nvSpPr>
          <p:cNvPr id="1813" name="Надпись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21</a:t>
            </a:r>
          </a:p>
        </p:txBody>
      </p:sp>
      <p:sp>
        <p:nvSpPr>
          <p:cNvPr id="1814" name="Надпись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22</a:t>
            </a:r>
          </a:p>
        </p:txBody>
      </p:sp>
      <p:sp>
        <p:nvSpPr>
          <p:cNvPr id="1815" name="Надпись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23/24</a:t>
            </a:r>
          </a:p>
        </p:txBody>
      </p:sp>
      <p:sp>
        <p:nvSpPr>
          <p:cNvPr id="1816" name="Надпись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25</a:t>
            </a:r>
          </a:p>
        </p:txBody>
      </p:sp>
      <p:sp>
        <p:nvSpPr>
          <p:cNvPr id="1817" name="Надпись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26</a:t>
            </a:r>
          </a:p>
        </p:txBody>
      </p:sp>
      <p:sp>
        <p:nvSpPr>
          <p:cNvPr id="1818" name="Надпись 1817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27</a:t>
            </a:r>
          </a:p>
        </p:txBody>
      </p:sp>
      <p:sp>
        <p:nvSpPr>
          <p:cNvPr id="1819" name="Надпись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300" b="0" noProof="0">
                <a:solidFill>
                  <a:schemeClr val="bg1">
                    <a:lumMod val="50000"/>
                  </a:schemeClr>
                </a:solidFill>
              </a:rPr>
              <a:t>28</a:t>
            </a:r>
          </a:p>
        </p:txBody>
      </p:sp>
      <p:sp>
        <p:nvSpPr>
          <p:cNvPr id="1820" name="Надпись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ru-RU" noProof="0">
                <a:solidFill>
                  <a:schemeClr val="tx1"/>
                </a:solidFill>
              </a:rPr>
              <a:t>29</a:t>
            </a:r>
          </a:p>
        </p:txBody>
      </p:sp>
      <p:sp>
        <p:nvSpPr>
          <p:cNvPr id="1821" name="Надпись 1820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ru-RU" noProof="0">
                <a:solidFill>
                  <a:schemeClr val="tx1"/>
                </a:solidFill>
              </a:rPr>
              <a:t>30/31</a:t>
            </a:r>
          </a:p>
        </p:txBody>
      </p:sp>
      <p:sp>
        <p:nvSpPr>
          <p:cNvPr id="1822" name="Надпись 1821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ru-RU" noProof="0"/>
              <a:t>1 ноября</a:t>
            </a:r>
          </a:p>
        </p:txBody>
      </p:sp>
      <p:sp>
        <p:nvSpPr>
          <p:cNvPr id="1823" name="Надпись 1822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ru-RU" noProof="0"/>
              <a:t>1</a:t>
            </a:r>
          </a:p>
        </p:txBody>
      </p:sp>
      <p:sp>
        <p:nvSpPr>
          <p:cNvPr id="1824" name="Надпись 1823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ru-RU" noProof="0"/>
              <a:t>3</a:t>
            </a:r>
          </a:p>
        </p:txBody>
      </p:sp>
      <p:sp>
        <p:nvSpPr>
          <p:cNvPr id="1825" name="Надпись 1824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300" b="0" noProof="0">
                <a:solidFill>
                  <a:schemeClr val="bg2">
                    <a:lumMod val="90000"/>
                  </a:schemeClr>
                </a:solidFill>
              </a:rPr>
              <a:t>4</a:t>
            </a:r>
          </a:p>
        </p:txBody>
      </p:sp>
      <p:sp>
        <p:nvSpPr>
          <p:cNvPr id="1826" name="Надпись 1825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bg2">
                    <a:lumMod val="90000"/>
                  </a:schemeClr>
                </a:solidFill>
              </a:rPr>
              <a:t>5</a:t>
            </a:r>
          </a:p>
        </p:txBody>
      </p:sp>
      <p:sp>
        <p:nvSpPr>
          <p:cNvPr id="1827" name="Надпись 1826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bg2">
                    <a:lumMod val="90000"/>
                  </a:schemeClr>
                </a:solidFill>
              </a:rPr>
              <a:t>6/7</a:t>
            </a:r>
          </a:p>
        </p:txBody>
      </p:sp>
      <p:sp>
        <p:nvSpPr>
          <p:cNvPr id="1828" name="Надпись 1827"/>
          <p:cNvSpPr txBox="1"/>
          <p:nvPr/>
        </p:nvSpPr>
        <p:spPr>
          <a:xfrm>
            <a:off x="358775" y="152400"/>
            <a:ext cx="8382000" cy="699042"/>
          </a:xfrm>
          <a:prstGeom prst="rect">
            <a:avLst/>
          </a:prstGeom>
          <a:noFill/>
        </p:spPr>
        <p:txBody>
          <a:bodyPr wrap="square" tIns="0" bIns="0" rtlCol="0" anchor="b">
            <a:noAutofit/>
          </a:bodyPr>
          <a:lstStyle/>
          <a:p>
            <a:pPr algn="l" rtl="0"/>
            <a:r>
              <a:rPr lang="ru-RU" sz="3600" b="0" noProof="0">
                <a:solidFill>
                  <a:schemeClr val="accent1"/>
                </a:solidFill>
              </a:rPr>
              <a:t>октябрь</a:t>
            </a:r>
          </a:p>
        </p:txBody>
      </p:sp>
      <p:sp>
        <p:nvSpPr>
          <p:cNvPr id="41" name="Текст 2"/>
          <p:cNvSpPr>
            <a:spLocks noGrp="1"/>
          </p:cNvSpPr>
          <p:nvPr>
            <p:ph type="body" sz="quarter" idx="11" hasCustomPrompt="1"/>
          </p:nvPr>
        </p:nvSpPr>
        <p:spPr>
          <a:xfrm>
            <a:off x="39319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47" name="Текст 2"/>
          <p:cNvSpPr>
            <a:spLocks noGrp="1"/>
          </p:cNvSpPr>
          <p:nvPr>
            <p:ph type="body" sz="quarter" idx="17" hasCustomPrompt="1"/>
          </p:nvPr>
        </p:nvSpPr>
        <p:spPr>
          <a:xfrm>
            <a:off x="1783080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53" name="Текст 2"/>
          <p:cNvSpPr>
            <a:spLocks noGrp="1"/>
          </p:cNvSpPr>
          <p:nvPr>
            <p:ph type="body" sz="quarter" idx="23" hasCustomPrompt="1"/>
          </p:nvPr>
        </p:nvSpPr>
        <p:spPr>
          <a:xfrm>
            <a:off x="318211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59" name="Текст 2"/>
          <p:cNvSpPr>
            <a:spLocks noGrp="1"/>
          </p:cNvSpPr>
          <p:nvPr>
            <p:ph type="body" sz="quarter" idx="29" hasCustomPrompt="1"/>
          </p:nvPr>
        </p:nvSpPr>
        <p:spPr>
          <a:xfrm>
            <a:off x="4582928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65" name="Текст 2"/>
          <p:cNvSpPr>
            <a:spLocks noGrp="1"/>
          </p:cNvSpPr>
          <p:nvPr>
            <p:ph type="body" sz="quarter" idx="35" hasCustomPrompt="1"/>
          </p:nvPr>
        </p:nvSpPr>
        <p:spPr>
          <a:xfrm>
            <a:off x="5976051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71" name="Текст 2"/>
          <p:cNvSpPr>
            <a:spLocks noGrp="1"/>
          </p:cNvSpPr>
          <p:nvPr>
            <p:ph type="body" sz="quarter" idx="41" hasCustomPrompt="1"/>
          </p:nvPr>
        </p:nvSpPr>
        <p:spPr>
          <a:xfrm>
            <a:off x="7379208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0" hasCustomPrompt="1"/>
          </p:nvPr>
        </p:nvSpPr>
        <p:spPr>
          <a:xfrm>
            <a:off x="39319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46" name="Текст 2"/>
          <p:cNvSpPr>
            <a:spLocks noGrp="1"/>
          </p:cNvSpPr>
          <p:nvPr>
            <p:ph type="body" sz="quarter" idx="16" hasCustomPrompt="1"/>
          </p:nvPr>
        </p:nvSpPr>
        <p:spPr>
          <a:xfrm>
            <a:off x="1783080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52" name="Текст 2"/>
          <p:cNvSpPr>
            <a:spLocks noGrp="1"/>
          </p:cNvSpPr>
          <p:nvPr>
            <p:ph type="body" sz="quarter" idx="22" hasCustomPrompt="1"/>
          </p:nvPr>
        </p:nvSpPr>
        <p:spPr>
          <a:xfrm>
            <a:off x="318211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58" name="Текст 2"/>
          <p:cNvSpPr>
            <a:spLocks noGrp="1"/>
          </p:cNvSpPr>
          <p:nvPr>
            <p:ph type="body" sz="quarter" idx="28" hasCustomPrompt="1"/>
          </p:nvPr>
        </p:nvSpPr>
        <p:spPr>
          <a:xfrm>
            <a:off x="4582928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64" name="Текст 2"/>
          <p:cNvSpPr>
            <a:spLocks noGrp="1"/>
          </p:cNvSpPr>
          <p:nvPr>
            <p:ph type="body" sz="quarter" idx="34" hasCustomPrompt="1"/>
          </p:nvPr>
        </p:nvSpPr>
        <p:spPr>
          <a:xfrm>
            <a:off x="5976051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70" name="Текст 2"/>
          <p:cNvSpPr>
            <a:spLocks noGrp="1"/>
          </p:cNvSpPr>
          <p:nvPr>
            <p:ph type="body" sz="quarter" idx="40" hasCustomPrompt="1"/>
          </p:nvPr>
        </p:nvSpPr>
        <p:spPr>
          <a:xfrm>
            <a:off x="7379208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42" name="Текст 2"/>
          <p:cNvSpPr>
            <a:spLocks noGrp="1"/>
          </p:cNvSpPr>
          <p:nvPr>
            <p:ph type="body" sz="quarter" idx="12" hasCustomPrompt="1"/>
          </p:nvPr>
        </p:nvSpPr>
        <p:spPr>
          <a:xfrm>
            <a:off x="39319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48" name="Текст 2"/>
          <p:cNvSpPr>
            <a:spLocks noGrp="1"/>
          </p:cNvSpPr>
          <p:nvPr>
            <p:ph type="body" sz="quarter" idx="18" hasCustomPrompt="1"/>
          </p:nvPr>
        </p:nvSpPr>
        <p:spPr>
          <a:xfrm>
            <a:off x="1783080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54" name="Текст 2"/>
          <p:cNvSpPr>
            <a:spLocks noGrp="1"/>
          </p:cNvSpPr>
          <p:nvPr>
            <p:ph type="body" sz="quarter" idx="24" hasCustomPrompt="1"/>
          </p:nvPr>
        </p:nvSpPr>
        <p:spPr>
          <a:xfrm>
            <a:off x="318211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60" name="Текст 2"/>
          <p:cNvSpPr>
            <a:spLocks noGrp="1"/>
          </p:cNvSpPr>
          <p:nvPr>
            <p:ph type="body" sz="quarter" idx="30" hasCustomPrompt="1"/>
          </p:nvPr>
        </p:nvSpPr>
        <p:spPr>
          <a:xfrm>
            <a:off x="4582928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66" name="Текст 2"/>
          <p:cNvSpPr>
            <a:spLocks noGrp="1"/>
          </p:cNvSpPr>
          <p:nvPr>
            <p:ph type="body" sz="quarter" idx="36" hasCustomPrompt="1"/>
          </p:nvPr>
        </p:nvSpPr>
        <p:spPr>
          <a:xfrm>
            <a:off x="5976051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72" name="Текст 2"/>
          <p:cNvSpPr>
            <a:spLocks noGrp="1"/>
          </p:cNvSpPr>
          <p:nvPr>
            <p:ph type="body" sz="quarter" idx="42" hasCustomPrompt="1"/>
          </p:nvPr>
        </p:nvSpPr>
        <p:spPr>
          <a:xfrm>
            <a:off x="7379208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43" name="Текст 2"/>
          <p:cNvSpPr>
            <a:spLocks noGrp="1"/>
          </p:cNvSpPr>
          <p:nvPr>
            <p:ph type="body" sz="quarter" idx="13" hasCustomPrompt="1"/>
          </p:nvPr>
        </p:nvSpPr>
        <p:spPr>
          <a:xfrm>
            <a:off x="39319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49" name="Текст 2"/>
          <p:cNvSpPr>
            <a:spLocks noGrp="1"/>
          </p:cNvSpPr>
          <p:nvPr>
            <p:ph type="body" sz="quarter" idx="19" hasCustomPrompt="1"/>
          </p:nvPr>
        </p:nvSpPr>
        <p:spPr>
          <a:xfrm>
            <a:off x="1783080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55" name="Текст 2"/>
          <p:cNvSpPr>
            <a:spLocks noGrp="1"/>
          </p:cNvSpPr>
          <p:nvPr>
            <p:ph type="body" sz="quarter" idx="25" hasCustomPrompt="1"/>
          </p:nvPr>
        </p:nvSpPr>
        <p:spPr>
          <a:xfrm>
            <a:off x="318211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61" name="Текст 2"/>
          <p:cNvSpPr>
            <a:spLocks noGrp="1"/>
          </p:cNvSpPr>
          <p:nvPr>
            <p:ph type="body" sz="quarter" idx="31" hasCustomPrompt="1"/>
          </p:nvPr>
        </p:nvSpPr>
        <p:spPr>
          <a:xfrm>
            <a:off x="4582928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67" name="Текст 2"/>
          <p:cNvSpPr>
            <a:spLocks noGrp="1"/>
          </p:cNvSpPr>
          <p:nvPr>
            <p:ph type="body" sz="quarter" idx="37" hasCustomPrompt="1"/>
          </p:nvPr>
        </p:nvSpPr>
        <p:spPr>
          <a:xfrm>
            <a:off x="5976051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73" name="Текст 2"/>
          <p:cNvSpPr>
            <a:spLocks noGrp="1"/>
          </p:cNvSpPr>
          <p:nvPr>
            <p:ph type="body" sz="quarter" idx="43" hasCustomPrompt="1"/>
          </p:nvPr>
        </p:nvSpPr>
        <p:spPr>
          <a:xfrm>
            <a:off x="7379208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44" name="Текст 2"/>
          <p:cNvSpPr>
            <a:spLocks noGrp="1"/>
          </p:cNvSpPr>
          <p:nvPr>
            <p:ph type="body" sz="quarter" idx="14" hasCustomPrompt="1"/>
          </p:nvPr>
        </p:nvSpPr>
        <p:spPr>
          <a:xfrm>
            <a:off x="39319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50" name="Текст 2"/>
          <p:cNvSpPr>
            <a:spLocks noGrp="1"/>
          </p:cNvSpPr>
          <p:nvPr>
            <p:ph type="body" sz="quarter" idx="20" hasCustomPrompt="1"/>
          </p:nvPr>
        </p:nvSpPr>
        <p:spPr>
          <a:xfrm>
            <a:off x="1783080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56" name="Текст 2"/>
          <p:cNvSpPr>
            <a:spLocks noGrp="1"/>
          </p:cNvSpPr>
          <p:nvPr>
            <p:ph type="body" sz="quarter" idx="26" hasCustomPrompt="1"/>
          </p:nvPr>
        </p:nvSpPr>
        <p:spPr>
          <a:xfrm>
            <a:off x="318211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62" name="Текст 2"/>
          <p:cNvSpPr>
            <a:spLocks noGrp="1"/>
          </p:cNvSpPr>
          <p:nvPr>
            <p:ph type="body" sz="quarter" idx="32" hasCustomPrompt="1"/>
          </p:nvPr>
        </p:nvSpPr>
        <p:spPr>
          <a:xfrm>
            <a:off x="4582928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68" name="Текст 2"/>
          <p:cNvSpPr>
            <a:spLocks noGrp="1"/>
          </p:cNvSpPr>
          <p:nvPr>
            <p:ph type="body" sz="quarter" idx="38" hasCustomPrompt="1"/>
          </p:nvPr>
        </p:nvSpPr>
        <p:spPr>
          <a:xfrm>
            <a:off x="5976051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74" name="Текст 2"/>
          <p:cNvSpPr>
            <a:spLocks noGrp="1"/>
          </p:cNvSpPr>
          <p:nvPr>
            <p:ph type="body" sz="quarter" idx="44" hasCustomPrompt="1"/>
          </p:nvPr>
        </p:nvSpPr>
        <p:spPr>
          <a:xfrm>
            <a:off x="7379208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45" name="Текст 2"/>
          <p:cNvSpPr>
            <a:spLocks noGrp="1"/>
          </p:cNvSpPr>
          <p:nvPr>
            <p:ph type="body" sz="quarter" idx="15" hasCustomPrompt="1"/>
          </p:nvPr>
        </p:nvSpPr>
        <p:spPr>
          <a:xfrm>
            <a:off x="39319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51" name="Текст 2"/>
          <p:cNvSpPr>
            <a:spLocks noGrp="1"/>
          </p:cNvSpPr>
          <p:nvPr>
            <p:ph type="body" sz="quarter" idx="21" hasCustomPrompt="1"/>
          </p:nvPr>
        </p:nvSpPr>
        <p:spPr>
          <a:xfrm>
            <a:off x="1783080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57" name="Текст 2"/>
          <p:cNvSpPr>
            <a:spLocks noGrp="1"/>
          </p:cNvSpPr>
          <p:nvPr>
            <p:ph type="body" sz="quarter" idx="27" hasCustomPrompt="1"/>
          </p:nvPr>
        </p:nvSpPr>
        <p:spPr>
          <a:xfrm>
            <a:off x="318211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63" name="Текст 2"/>
          <p:cNvSpPr>
            <a:spLocks noGrp="1"/>
          </p:cNvSpPr>
          <p:nvPr>
            <p:ph type="body" sz="quarter" idx="33" hasCustomPrompt="1"/>
          </p:nvPr>
        </p:nvSpPr>
        <p:spPr>
          <a:xfrm>
            <a:off x="4582928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69" name="Текст 2"/>
          <p:cNvSpPr>
            <a:spLocks noGrp="1"/>
          </p:cNvSpPr>
          <p:nvPr>
            <p:ph type="body" sz="quarter" idx="39" hasCustomPrompt="1"/>
          </p:nvPr>
        </p:nvSpPr>
        <p:spPr>
          <a:xfrm>
            <a:off x="5976051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75" name="Текст 2"/>
          <p:cNvSpPr>
            <a:spLocks noGrp="1"/>
          </p:cNvSpPr>
          <p:nvPr>
            <p:ph type="body" sz="quarter" idx="45" hasCustomPrompt="1"/>
          </p:nvPr>
        </p:nvSpPr>
        <p:spPr>
          <a:xfrm>
            <a:off x="7379208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2" name="Дата 1"/>
          <p:cNvSpPr>
            <a:spLocks noGrp="1"/>
          </p:cNvSpPr>
          <p:nvPr>
            <p:ph type="dt" sz="half" idx="46"/>
          </p:nvPr>
        </p:nvSpPr>
        <p:spPr/>
        <p:txBody>
          <a:bodyPr rtlCol="0"/>
          <a:lstStyle/>
          <a:p>
            <a:pPr rtl="0"/>
            <a:fld id="{FE2F4660-D283-47C6-A738-D11B01B4E936}" type="datetime1">
              <a:rPr lang="ru-RU" noProof="0" smtClean="0"/>
              <a:t>25.03.2023</a:t>
            </a:fld>
            <a:endParaRPr lang="ru-RU" noProof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47"/>
          </p:nvPr>
        </p:nvSpPr>
        <p:spPr/>
        <p:txBody>
          <a:bodyPr rtlCol="0"/>
          <a:lstStyle/>
          <a:p>
            <a:pPr rtl="0"/>
            <a:endParaRPr lang="ru-RU" noProof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8"/>
          </p:nvPr>
        </p:nvSpPr>
        <p:spPr/>
        <p:txBody>
          <a:bodyPr rtlCol="0"/>
          <a:lstStyle/>
          <a:p>
            <a:pPr rtl="0"/>
            <a:fld id="{53CB5F7B-7C15-41FD-9488-0FCC5C0A130E}" type="slidenum">
              <a:rPr lang="ru-RU" noProof="0"/>
              <a:pPr rtl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13585369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Ноябр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Надпись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lvl="0" rtl="0"/>
            <a:r>
              <a:rPr lang="ru-RU" sz="1400" noProof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 ноября</a:t>
            </a:r>
          </a:p>
        </p:txBody>
      </p:sp>
      <p:sp>
        <p:nvSpPr>
          <p:cNvPr id="1793" name="Надпись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/>
            </a:lvl1pPr>
          </a:lstStyle>
          <a:p>
            <a:pPr lvl="0" rtl="0"/>
            <a:r>
              <a:rPr lang="ru-RU" noProof="0"/>
              <a:t>2</a:t>
            </a:r>
          </a:p>
        </p:txBody>
      </p:sp>
      <p:sp>
        <p:nvSpPr>
          <p:cNvPr id="1794" name="Надпись 1793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/>
            </a:lvl1pPr>
          </a:lstStyle>
          <a:p>
            <a:pPr lvl="0" rtl="0"/>
            <a:r>
              <a:rPr lang="ru-RU" noProof="0"/>
              <a:t>3	</a:t>
            </a:r>
          </a:p>
        </p:txBody>
      </p:sp>
      <p:sp>
        <p:nvSpPr>
          <p:cNvPr id="1795" name="Надпись 1794"/>
          <p:cNvSpPr txBox="1"/>
          <p:nvPr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/>
            </a:lvl1pPr>
          </a:lstStyle>
          <a:p>
            <a:pPr lvl="0" rtl="0"/>
            <a:r>
              <a:rPr lang="ru-RU" noProof="0"/>
              <a:t>4</a:t>
            </a:r>
          </a:p>
        </p:txBody>
      </p:sp>
      <p:sp>
        <p:nvSpPr>
          <p:cNvPr id="1796" name="Надпись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/>
            </a:lvl1pPr>
          </a:lstStyle>
          <a:p>
            <a:pPr lvl="0" rtl="0"/>
            <a:r>
              <a:rPr lang="ru-RU" noProof="0"/>
              <a:t>5</a:t>
            </a:r>
          </a:p>
        </p:txBody>
      </p:sp>
      <p:sp>
        <p:nvSpPr>
          <p:cNvPr id="1797" name="Надпись 1796"/>
          <p:cNvSpPr txBox="1"/>
          <p:nvPr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/>
            </a:lvl1pPr>
          </a:lstStyle>
          <a:p>
            <a:pPr lvl="0" rtl="0"/>
            <a:r>
              <a:rPr lang="ru-RU" noProof="0"/>
              <a:t>6/7</a:t>
            </a:r>
          </a:p>
        </p:txBody>
      </p:sp>
      <p:sp>
        <p:nvSpPr>
          <p:cNvPr id="1798" name="Надпись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1799" name="Надпись 1798"/>
          <p:cNvSpPr txBox="1"/>
          <p:nvPr userDrawn="1"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9</a:t>
            </a:r>
          </a:p>
        </p:txBody>
      </p:sp>
      <p:sp>
        <p:nvSpPr>
          <p:cNvPr id="1800" name="Надпись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10</a:t>
            </a:r>
          </a:p>
        </p:txBody>
      </p:sp>
      <p:sp>
        <p:nvSpPr>
          <p:cNvPr id="1801" name="Надпись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11</a:t>
            </a:r>
          </a:p>
        </p:txBody>
      </p:sp>
      <p:sp>
        <p:nvSpPr>
          <p:cNvPr id="1802" name="Надпись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12</a:t>
            </a:r>
          </a:p>
        </p:txBody>
      </p:sp>
      <p:sp>
        <p:nvSpPr>
          <p:cNvPr id="1803" name="Надпись 1802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13/14</a:t>
            </a:r>
          </a:p>
        </p:txBody>
      </p:sp>
      <p:sp>
        <p:nvSpPr>
          <p:cNvPr id="1804" name="Надпись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15</a:t>
            </a:r>
          </a:p>
        </p:txBody>
      </p:sp>
      <p:sp>
        <p:nvSpPr>
          <p:cNvPr id="1805" name="Надпись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16</a:t>
            </a:r>
          </a:p>
        </p:txBody>
      </p:sp>
      <p:sp>
        <p:nvSpPr>
          <p:cNvPr id="1806" name="Надпись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17</a:t>
            </a:r>
          </a:p>
        </p:txBody>
      </p:sp>
      <p:sp>
        <p:nvSpPr>
          <p:cNvPr id="1807" name="Надпись 1806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18</a:t>
            </a:r>
          </a:p>
        </p:txBody>
      </p:sp>
      <p:sp>
        <p:nvSpPr>
          <p:cNvPr id="1808" name="Надпись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19</a:t>
            </a:r>
          </a:p>
        </p:txBody>
      </p:sp>
      <p:sp>
        <p:nvSpPr>
          <p:cNvPr id="1809" name="Надпись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20/21</a:t>
            </a:r>
          </a:p>
        </p:txBody>
      </p:sp>
      <p:sp>
        <p:nvSpPr>
          <p:cNvPr id="1810" name="Надпись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22</a:t>
            </a:r>
          </a:p>
        </p:txBody>
      </p:sp>
      <p:sp>
        <p:nvSpPr>
          <p:cNvPr id="1811" name="Надпись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23</a:t>
            </a:r>
          </a:p>
        </p:txBody>
      </p:sp>
      <p:sp>
        <p:nvSpPr>
          <p:cNvPr id="1812" name="Надпись 1811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24</a:t>
            </a:r>
          </a:p>
        </p:txBody>
      </p:sp>
      <p:sp>
        <p:nvSpPr>
          <p:cNvPr id="1813" name="Надпись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25</a:t>
            </a:r>
          </a:p>
        </p:txBody>
      </p:sp>
      <p:sp>
        <p:nvSpPr>
          <p:cNvPr id="1814" name="Надпись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26</a:t>
            </a:r>
          </a:p>
        </p:txBody>
      </p:sp>
      <p:sp>
        <p:nvSpPr>
          <p:cNvPr id="1815" name="Надпись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27/28</a:t>
            </a:r>
          </a:p>
        </p:txBody>
      </p:sp>
      <p:sp>
        <p:nvSpPr>
          <p:cNvPr id="1816" name="Надпись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29</a:t>
            </a:r>
          </a:p>
        </p:txBody>
      </p:sp>
      <p:sp>
        <p:nvSpPr>
          <p:cNvPr id="1817" name="Надпись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30</a:t>
            </a:r>
          </a:p>
        </p:txBody>
      </p:sp>
      <p:sp>
        <p:nvSpPr>
          <p:cNvPr id="1818" name="Надпись 1817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ru-RU" noProof="0"/>
              <a:t>1 декабря</a:t>
            </a:r>
          </a:p>
        </p:txBody>
      </p:sp>
      <p:sp>
        <p:nvSpPr>
          <p:cNvPr id="1819" name="Надпись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ru-RU" noProof="0"/>
              <a:t>2</a:t>
            </a:r>
          </a:p>
        </p:txBody>
      </p:sp>
      <p:sp>
        <p:nvSpPr>
          <p:cNvPr id="1820" name="Надпись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ru-RU" noProof="0"/>
              <a:t>3</a:t>
            </a:r>
          </a:p>
        </p:txBody>
      </p:sp>
      <p:sp>
        <p:nvSpPr>
          <p:cNvPr id="1821" name="Надпись 1820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ru-RU" noProof="0"/>
              <a:t>4/5</a:t>
            </a:r>
          </a:p>
        </p:txBody>
      </p:sp>
      <p:sp>
        <p:nvSpPr>
          <p:cNvPr id="1828" name="Надпись 1827"/>
          <p:cNvSpPr txBox="1"/>
          <p:nvPr/>
        </p:nvSpPr>
        <p:spPr>
          <a:xfrm>
            <a:off x="358775" y="152400"/>
            <a:ext cx="8382000" cy="699042"/>
          </a:xfrm>
          <a:prstGeom prst="rect">
            <a:avLst/>
          </a:prstGeom>
          <a:noFill/>
        </p:spPr>
        <p:txBody>
          <a:bodyPr wrap="square" tIns="0" bIns="0" rtlCol="0" anchor="b">
            <a:noAutofit/>
          </a:bodyPr>
          <a:lstStyle/>
          <a:p>
            <a:pPr algn="l" rtl="0"/>
            <a:r>
              <a:rPr lang="ru-RU" sz="3600" b="0" noProof="0">
                <a:solidFill>
                  <a:schemeClr val="accent1"/>
                </a:solidFill>
              </a:rPr>
              <a:t>ноябрь</a:t>
            </a:r>
          </a:p>
        </p:txBody>
      </p:sp>
      <p:sp>
        <p:nvSpPr>
          <p:cNvPr id="69" name="Надпись 68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ru-RU" sz="1300" b="0" kern="1200" noProof="0">
                <a:solidFill>
                  <a:schemeClr val="bg2">
                    <a:lumMod val="90000"/>
                  </a:schemeClr>
                </a:solidFill>
                <a:latin typeface="+mn-lt"/>
                <a:ea typeface="+mn-ea"/>
                <a:cs typeface="+mn-cs"/>
              </a:rPr>
              <a:t>6</a:t>
            </a:r>
          </a:p>
        </p:txBody>
      </p:sp>
      <p:sp>
        <p:nvSpPr>
          <p:cNvPr id="70" name="Надпись 69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bg2">
                    <a:lumMod val="90000"/>
                  </a:schemeClr>
                </a:solidFill>
              </a:rPr>
              <a:t>7</a:t>
            </a:r>
          </a:p>
        </p:txBody>
      </p:sp>
      <p:sp>
        <p:nvSpPr>
          <p:cNvPr id="71" name="Надпись 70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bg2">
                    <a:lumMod val="90000"/>
                  </a:schemeClr>
                </a:solidFill>
              </a:rPr>
              <a:t>8</a:t>
            </a:r>
          </a:p>
        </p:txBody>
      </p:sp>
      <p:sp>
        <p:nvSpPr>
          <p:cNvPr id="72" name="Надпись 71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bg2">
                    <a:lumMod val="90000"/>
                  </a:schemeClr>
                </a:solidFill>
              </a:rPr>
              <a:t>9</a:t>
            </a:r>
          </a:p>
        </p:txBody>
      </p:sp>
      <p:sp>
        <p:nvSpPr>
          <p:cNvPr id="73" name="Надпись 72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bg2">
                    <a:lumMod val="90000"/>
                  </a:schemeClr>
                </a:solidFill>
              </a:rPr>
              <a:t>10</a:t>
            </a:r>
          </a:p>
        </p:txBody>
      </p:sp>
      <p:sp>
        <p:nvSpPr>
          <p:cNvPr id="74" name="Надпись 73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bg2">
                    <a:lumMod val="90000"/>
                  </a:schemeClr>
                </a:solidFill>
              </a:rPr>
              <a:t>11/12</a:t>
            </a:r>
          </a:p>
        </p:txBody>
      </p:sp>
      <p:sp>
        <p:nvSpPr>
          <p:cNvPr id="34" name="Текст 2"/>
          <p:cNvSpPr>
            <a:spLocks noGrp="1"/>
          </p:cNvSpPr>
          <p:nvPr>
            <p:ph type="body" sz="quarter" idx="11" hasCustomPrompt="1"/>
          </p:nvPr>
        </p:nvSpPr>
        <p:spPr>
          <a:xfrm>
            <a:off x="39319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40" name="Текст 2"/>
          <p:cNvSpPr>
            <a:spLocks noGrp="1"/>
          </p:cNvSpPr>
          <p:nvPr>
            <p:ph type="body" sz="quarter" idx="17" hasCustomPrompt="1"/>
          </p:nvPr>
        </p:nvSpPr>
        <p:spPr>
          <a:xfrm>
            <a:off x="1783080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46" name="Текст 2"/>
          <p:cNvSpPr>
            <a:spLocks noGrp="1"/>
          </p:cNvSpPr>
          <p:nvPr>
            <p:ph type="body" sz="quarter" idx="23" hasCustomPrompt="1"/>
          </p:nvPr>
        </p:nvSpPr>
        <p:spPr>
          <a:xfrm>
            <a:off x="318211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52" name="Текст 2"/>
          <p:cNvSpPr>
            <a:spLocks noGrp="1"/>
          </p:cNvSpPr>
          <p:nvPr>
            <p:ph type="body" sz="quarter" idx="29" hasCustomPrompt="1"/>
          </p:nvPr>
        </p:nvSpPr>
        <p:spPr>
          <a:xfrm>
            <a:off x="4582928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58" name="Текст 2"/>
          <p:cNvSpPr>
            <a:spLocks noGrp="1"/>
          </p:cNvSpPr>
          <p:nvPr>
            <p:ph type="body" sz="quarter" idx="35" hasCustomPrompt="1"/>
          </p:nvPr>
        </p:nvSpPr>
        <p:spPr>
          <a:xfrm>
            <a:off x="5976051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64" name="Текст 2"/>
          <p:cNvSpPr>
            <a:spLocks noGrp="1"/>
          </p:cNvSpPr>
          <p:nvPr>
            <p:ph type="body" sz="quarter" idx="41" hasCustomPrompt="1"/>
          </p:nvPr>
        </p:nvSpPr>
        <p:spPr>
          <a:xfrm>
            <a:off x="7379208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33" name="Текст 2"/>
          <p:cNvSpPr>
            <a:spLocks noGrp="1"/>
          </p:cNvSpPr>
          <p:nvPr>
            <p:ph type="body" sz="quarter" idx="10" hasCustomPrompt="1"/>
          </p:nvPr>
        </p:nvSpPr>
        <p:spPr>
          <a:xfrm>
            <a:off x="39319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39" name="Текст 2"/>
          <p:cNvSpPr>
            <a:spLocks noGrp="1"/>
          </p:cNvSpPr>
          <p:nvPr>
            <p:ph type="body" sz="quarter" idx="16" hasCustomPrompt="1"/>
          </p:nvPr>
        </p:nvSpPr>
        <p:spPr>
          <a:xfrm>
            <a:off x="1783080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45" name="Текст 2"/>
          <p:cNvSpPr>
            <a:spLocks noGrp="1"/>
          </p:cNvSpPr>
          <p:nvPr>
            <p:ph type="body" sz="quarter" idx="22" hasCustomPrompt="1"/>
          </p:nvPr>
        </p:nvSpPr>
        <p:spPr>
          <a:xfrm>
            <a:off x="318211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51" name="Текст 2"/>
          <p:cNvSpPr>
            <a:spLocks noGrp="1"/>
          </p:cNvSpPr>
          <p:nvPr>
            <p:ph type="body" sz="quarter" idx="28" hasCustomPrompt="1"/>
          </p:nvPr>
        </p:nvSpPr>
        <p:spPr>
          <a:xfrm>
            <a:off x="4582928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57" name="Текст 2"/>
          <p:cNvSpPr>
            <a:spLocks noGrp="1"/>
          </p:cNvSpPr>
          <p:nvPr>
            <p:ph type="body" sz="quarter" idx="34" hasCustomPrompt="1"/>
          </p:nvPr>
        </p:nvSpPr>
        <p:spPr>
          <a:xfrm>
            <a:off x="5976051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63" name="Текст 2"/>
          <p:cNvSpPr>
            <a:spLocks noGrp="1"/>
          </p:cNvSpPr>
          <p:nvPr>
            <p:ph type="body" sz="quarter" idx="40" hasCustomPrompt="1"/>
          </p:nvPr>
        </p:nvSpPr>
        <p:spPr>
          <a:xfrm>
            <a:off x="7379208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35" name="Текст 2"/>
          <p:cNvSpPr>
            <a:spLocks noGrp="1"/>
          </p:cNvSpPr>
          <p:nvPr>
            <p:ph type="body" sz="quarter" idx="12" hasCustomPrompt="1"/>
          </p:nvPr>
        </p:nvSpPr>
        <p:spPr>
          <a:xfrm>
            <a:off x="39319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41" name="Текст 2"/>
          <p:cNvSpPr>
            <a:spLocks noGrp="1"/>
          </p:cNvSpPr>
          <p:nvPr>
            <p:ph type="body" sz="quarter" idx="18" hasCustomPrompt="1"/>
          </p:nvPr>
        </p:nvSpPr>
        <p:spPr>
          <a:xfrm>
            <a:off x="1783080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47" name="Текст 2"/>
          <p:cNvSpPr>
            <a:spLocks noGrp="1"/>
          </p:cNvSpPr>
          <p:nvPr>
            <p:ph type="body" sz="quarter" idx="24" hasCustomPrompt="1"/>
          </p:nvPr>
        </p:nvSpPr>
        <p:spPr>
          <a:xfrm>
            <a:off x="318211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53" name="Текст 2"/>
          <p:cNvSpPr>
            <a:spLocks noGrp="1"/>
          </p:cNvSpPr>
          <p:nvPr>
            <p:ph type="body" sz="quarter" idx="30" hasCustomPrompt="1"/>
          </p:nvPr>
        </p:nvSpPr>
        <p:spPr>
          <a:xfrm>
            <a:off x="4582928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59" name="Текст 2"/>
          <p:cNvSpPr>
            <a:spLocks noGrp="1"/>
          </p:cNvSpPr>
          <p:nvPr>
            <p:ph type="body" sz="quarter" idx="36" hasCustomPrompt="1"/>
          </p:nvPr>
        </p:nvSpPr>
        <p:spPr>
          <a:xfrm>
            <a:off x="5976051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65" name="Текст 2"/>
          <p:cNvSpPr>
            <a:spLocks noGrp="1"/>
          </p:cNvSpPr>
          <p:nvPr>
            <p:ph type="body" sz="quarter" idx="42" hasCustomPrompt="1"/>
          </p:nvPr>
        </p:nvSpPr>
        <p:spPr>
          <a:xfrm>
            <a:off x="7379208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36" name="Текст 2"/>
          <p:cNvSpPr>
            <a:spLocks noGrp="1"/>
          </p:cNvSpPr>
          <p:nvPr>
            <p:ph type="body" sz="quarter" idx="13" hasCustomPrompt="1"/>
          </p:nvPr>
        </p:nvSpPr>
        <p:spPr>
          <a:xfrm>
            <a:off x="39319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42" name="Текст 2"/>
          <p:cNvSpPr>
            <a:spLocks noGrp="1"/>
          </p:cNvSpPr>
          <p:nvPr>
            <p:ph type="body" sz="quarter" idx="19" hasCustomPrompt="1"/>
          </p:nvPr>
        </p:nvSpPr>
        <p:spPr>
          <a:xfrm>
            <a:off x="1783080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48" name="Текст 2"/>
          <p:cNvSpPr>
            <a:spLocks noGrp="1"/>
          </p:cNvSpPr>
          <p:nvPr>
            <p:ph type="body" sz="quarter" idx="25" hasCustomPrompt="1"/>
          </p:nvPr>
        </p:nvSpPr>
        <p:spPr>
          <a:xfrm>
            <a:off x="318211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54" name="Текст 2"/>
          <p:cNvSpPr>
            <a:spLocks noGrp="1"/>
          </p:cNvSpPr>
          <p:nvPr>
            <p:ph type="body" sz="quarter" idx="31" hasCustomPrompt="1"/>
          </p:nvPr>
        </p:nvSpPr>
        <p:spPr>
          <a:xfrm>
            <a:off x="4582928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60" name="Текст 2"/>
          <p:cNvSpPr>
            <a:spLocks noGrp="1"/>
          </p:cNvSpPr>
          <p:nvPr>
            <p:ph type="body" sz="quarter" idx="37" hasCustomPrompt="1"/>
          </p:nvPr>
        </p:nvSpPr>
        <p:spPr>
          <a:xfrm>
            <a:off x="5976051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66" name="Текст 2"/>
          <p:cNvSpPr>
            <a:spLocks noGrp="1"/>
          </p:cNvSpPr>
          <p:nvPr>
            <p:ph type="body" sz="quarter" idx="43" hasCustomPrompt="1"/>
          </p:nvPr>
        </p:nvSpPr>
        <p:spPr>
          <a:xfrm>
            <a:off x="7379208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37" name="Текст 2"/>
          <p:cNvSpPr>
            <a:spLocks noGrp="1"/>
          </p:cNvSpPr>
          <p:nvPr>
            <p:ph type="body" sz="quarter" idx="14" hasCustomPrompt="1"/>
          </p:nvPr>
        </p:nvSpPr>
        <p:spPr>
          <a:xfrm>
            <a:off x="39319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43" name="Текст 2"/>
          <p:cNvSpPr>
            <a:spLocks noGrp="1"/>
          </p:cNvSpPr>
          <p:nvPr>
            <p:ph type="body" sz="quarter" idx="20" hasCustomPrompt="1"/>
          </p:nvPr>
        </p:nvSpPr>
        <p:spPr>
          <a:xfrm>
            <a:off x="1783080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49" name="Текст 2"/>
          <p:cNvSpPr>
            <a:spLocks noGrp="1"/>
          </p:cNvSpPr>
          <p:nvPr>
            <p:ph type="body" sz="quarter" idx="26" hasCustomPrompt="1"/>
          </p:nvPr>
        </p:nvSpPr>
        <p:spPr>
          <a:xfrm>
            <a:off x="318211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55" name="Текст 2"/>
          <p:cNvSpPr>
            <a:spLocks noGrp="1"/>
          </p:cNvSpPr>
          <p:nvPr>
            <p:ph type="body" sz="quarter" idx="32" hasCustomPrompt="1"/>
          </p:nvPr>
        </p:nvSpPr>
        <p:spPr>
          <a:xfrm>
            <a:off x="4582928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61" name="Текст 2"/>
          <p:cNvSpPr>
            <a:spLocks noGrp="1"/>
          </p:cNvSpPr>
          <p:nvPr>
            <p:ph type="body" sz="quarter" idx="38" hasCustomPrompt="1"/>
          </p:nvPr>
        </p:nvSpPr>
        <p:spPr>
          <a:xfrm>
            <a:off x="5976051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67" name="Текст 2"/>
          <p:cNvSpPr>
            <a:spLocks noGrp="1"/>
          </p:cNvSpPr>
          <p:nvPr>
            <p:ph type="body" sz="quarter" idx="44" hasCustomPrompt="1"/>
          </p:nvPr>
        </p:nvSpPr>
        <p:spPr>
          <a:xfrm>
            <a:off x="7379208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38" name="Текст 2"/>
          <p:cNvSpPr>
            <a:spLocks noGrp="1"/>
          </p:cNvSpPr>
          <p:nvPr>
            <p:ph type="body" sz="quarter" idx="15" hasCustomPrompt="1"/>
          </p:nvPr>
        </p:nvSpPr>
        <p:spPr>
          <a:xfrm>
            <a:off x="39319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44" name="Текст 2"/>
          <p:cNvSpPr>
            <a:spLocks noGrp="1"/>
          </p:cNvSpPr>
          <p:nvPr>
            <p:ph type="body" sz="quarter" idx="21" hasCustomPrompt="1"/>
          </p:nvPr>
        </p:nvSpPr>
        <p:spPr>
          <a:xfrm>
            <a:off x="1783080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50" name="Текст 2"/>
          <p:cNvSpPr>
            <a:spLocks noGrp="1"/>
          </p:cNvSpPr>
          <p:nvPr>
            <p:ph type="body" sz="quarter" idx="27" hasCustomPrompt="1"/>
          </p:nvPr>
        </p:nvSpPr>
        <p:spPr>
          <a:xfrm>
            <a:off x="318211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56" name="Текст 2"/>
          <p:cNvSpPr>
            <a:spLocks noGrp="1"/>
          </p:cNvSpPr>
          <p:nvPr>
            <p:ph type="body" sz="quarter" idx="33" hasCustomPrompt="1"/>
          </p:nvPr>
        </p:nvSpPr>
        <p:spPr>
          <a:xfrm>
            <a:off x="4582928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62" name="Текст 2"/>
          <p:cNvSpPr>
            <a:spLocks noGrp="1"/>
          </p:cNvSpPr>
          <p:nvPr>
            <p:ph type="body" sz="quarter" idx="39" hasCustomPrompt="1"/>
          </p:nvPr>
        </p:nvSpPr>
        <p:spPr>
          <a:xfrm>
            <a:off x="5976051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68" name="Текст 2"/>
          <p:cNvSpPr>
            <a:spLocks noGrp="1"/>
          </p:cNvSpPr>
          <p:nvPr>
            <p:ph type="body" sz="quarter" idx="45" hasCustomPrompt="1"/>
          </p:nvPr>
        </p:nvSpPr>
        <p:spPr>
          <a:xfrm>
            <a:off x="7379208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2" name="Дата 1"/>
          <p:cNvSpPr>
            <a:spLocks noGrp="1"/>
          </p:cNvSpPr>
          <p:nvPr>
            <p:ph type="dt" sz="half" idx="46"/>
          </p:nvPr>
        </p:nvSpPr>
        <p:spPr/>
        <p:txBody>
          <a:bodyPr rtlCol="0"/>
          <a:lstStyle/>
          <a:p>
            <a:pPr rtl="0"/>
            <a:fld id="{9A731D88-90E9-4E7E-A1FD-6522EC5BDC01}" type="datetime1">
              <a:rPr lang="ru-RU" noProof="0" smtClean="0"/>
              <a:t>25.03.2023</a:t>
            </a:fld>
            <a:endParaRPr lang="ru-RU" noProof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47"/>
          </p:nvPr>
        </p:nvSpPr>
        <p:spPr/>
        <p:txBody>
          <a:bodyPr rtlCol="0"/>
          <a:lstStyle/>
          <a:p>
            <a:pPr rtl="0"/>
            <a:endParaRPr lang="ru-RU" noProof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48"/>
          </p:nvPr>
        </p:nvSpPr>
        <p:spPr/>
        <p:txBody>
          <a:bodyPr rtlCol="0"/>
          <a:lstStyle/>
          <a:p>
            <a:pPr rtl="0"/>
            <a:fld id="{53CB5F7B-7C15-41FD-9488-0FCC5C0A130E}" type="slidenum">
              <a:rPr lang="ru-RU" noProof="0"/>
              <a:pPr rtl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4192774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Декабр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Надпись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bg2">
                    <a:lumMod val="90000"/>
                  </a:schemeClr>
                </a:solidFill>
              </a:rPr>
              <a:t>29 ноября</a:t>
            </a:r>
          </a:p>
        </p:txBody>
      </p:sp>
      <p:sp>
        <p:nvSpPr>
          <p:cNvPr id="1793" name="Надпись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ru-RU" noProof="0"/>
              <a:t>30</a:t>
            </a:r>
          </a:p>
        </p:txBody>
      </p:sp>
      <p:sp>
        <p:nvSpPr>
          <p:cNvPr id="1794" name="Надпись 1793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ru-RU" noProof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декабря</a:t>
            </a:r>
          </a:p>
        </p:txBody>
      </p:sp>
      <p:sp>
        <p:nvSpPr>
          <p:cNvPr id="1795" name="Надпись 1794"/>
          <p:cNvSpPr txBox="1"/>
          <p:nvPr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ru-RU" noProof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796" name="Надпись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797" name="Надпись 1796"/>
          <p:cNvSpPr txBox="1"/>
          <p:nvPr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 cap="none" spc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defRPr>
            </a:lvl1pPr>
          </a:lstStyle>
          <a:p>
            <a:pPr lvl="0" rtl="0"/>
            <a:r>
              <a:rPr lang="ru-RU" sz="1300" b="0" noProof="0">
                <a:solidFill>
                  <a:schemeClr val="tx1"/>
                </a:solidFill>
                <a:effectLst/>
              </a:rPr>
              <a:t>4/5</a:t>
            </a:r>
            <a:endParaRPr lang="ru-RU" noProof="0">
              <a:solidFill>
                <a:schemeClr val="tx1"/>
              </a:solidFill>
            </a:endParaRPr>
          </a:p>
        </p:txBody>
      </p:sp>
      <p:sp>
        <p:nvSpPr>
          <p:cNvPr id="1798" name="Надпись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6	</a:t>
            </a:r>
          </a:p>
        </p:txBody>
      </p:sp>
      <p:sp>
        <p:nvSpPr>
          <p:cNvPr id="1799" name="Надпись 1798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1800" name="Надпись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1801" name="Надпись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9</a:t>
            </a:r>
          </a:p>
        </p:txBody>
      </p:sp>
      <p:sp>
        <p:nvSpPr>
          <p:cNvPr id="1802" name="Надпись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10</a:t>
            </a:r>
          </a:p>
        </p:txBody>
      </p:sp>
      <p:sp>
        <p:nvSpPr>
          <p:cNvPr id="1803" name="Надпись 1802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11/12</a:t>
            </a:r>
          </a:p>
        </p:txBody>
      </p:sp>
      <p:sp>
        <p:nvSpPr>
          <p:cNvPr id="1804" name="Надпись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13</a:t>
            </a:r>
          </a:p>
        </p:txBody>
      </p:sp>
      <p:sp>
        <p:nvSpPr>
          <p:cNvPr id="1805" name="Надпись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14</a:t>
            </a:r>
          </a:p>
        </p:txBody>
      </p:sp>
      <p:sp>
        <p:nvSpPr>
          <p:cNvPr id="1806" name="Надпись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15</a:t>
            </a:r>
          </a:p>
        </p:txBody>
      </p:sp>
      <p:sp>
        <p:nvSpPr>
          <p:cNvPr id="1807" name="Надпись 1806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16</a:t>
            </a:r>
          </a:p>
        </p:txBody>
      </p:sp>
      <p:sp>
        <p:nvSpPr>
          <p:cNvPr id="1808" name="Надпись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17</a:t>
            </a:r>
          </a:p>
        </p:txBody>
      </p:sp>
      <p:sp>
        <p:nvSpPr>
          <p:cNvPr id="1809" name="Надпись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18/19</a:t>
            </a:r>
          </a:p>
        </p:txBody>
      </p:sp>
      <p:sp>
        <p:nvSpPr>
          <p:cNvPr id="1810" name="Надпись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20</a:t>
            </a:r>
          </a:p>
        </p:txBody>
      </p:sp>
      <p:sp>
        <p:nvSpPr>
          <p:cNvPr id="1811" name="Надпись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21</a:t>
            </a:r>
          </a:p>
        </p:txBody>
      </p:sp>
      <p:sp>
        <p:nvSpPr>
          <p:cNvPr id="1812" name="Надпись 1811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22</a:t>
            </a:r>
          </a:p>
        </p:txBody>
      </p:sp>
      <p:sp>
        <p:nvSpPr>
          <p:cNvPr id="1813" name="Надпись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23</a:t>
            </a:r>
          </a:p>
        </p:txBody>
      </p:sp>
      <p:sp>
        <p:nvSpPr>
          <p:cNvPr id="1814" name="Надпись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24</a:t>
            </a:r>
          </a:p>
        </p:txBody>
      </p:sp>
      <p:sp>
        <p:nvSpPr>
          <p:cNvPr id="1815" name="Надпись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25/26</a:t>
            </a:r>
          </a:p>
        </p:txBody>
      </p:sp>
      <p:sp>
        <p:nvSpPr>
          <p:cNvPr id="1816" name="Надпись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27</a:t>
            </a:r>
          </a:p>
        </p:txBody>
      </p:sp>
      <p:sp>
        <p:nvSpPr>
          <p:cNvPr id="1817" name="Надпись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28</a:t>
            </a:r>
          </a:p>
        </p:txBody>
      </p:sp>
      <p:sp>
        <p:nvSpPr>
          <p:cNvPr id="1818" name="Надпись 1817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29</a:t>
            </a:r>
          </a:p>
        </p:txBody>
      </p:sp>
      <p:sp>
        <p:nvSpPr>
          <p:cNvPr id="1819" name="Надпись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300" b="0" noProof="0">
                <a:solidFill>
                  <a:schemeClr val="tx1"/>
                </a:solidFill>
              </a:rPr>
              <a:t>30</a:t>
            </a:r>
          </a:p>
        </p:txBody>
      </p:sp>
      <p:sp>
        <p:nvSpPr>
          <p:cNvPr id="1820" name="Надпись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/>
            </a:lvl1pPr>
          </a:lstStyle>
          <a:p>
            <a:pPr lvl="0" rtl="0"/>
            <a:r>
              <a:rPr lang="ru-RU" noProof="0"/>
              <a:t>31</a:t>
            </a:r>
          </a:p>
        </p:txBody>
      </p:sp>
      <p:sp>
        <p:nvSpPr>
          <p:cNvPr id="1821" name="Надпись 1820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/>
            </a:lvl1pPr>
          </a:lstStyle>
          <a:p>
            <a:pPr lvl="0" rtl="0"/>
            <a:r>
              <a:rPr lang="ru-RU" noProof="0">
                <a:solidFill>
                  <a:schemeClr val="bg2">
                    <a:lumMod val="90000"/>
                  </a:schemeClr>
                </a:solidFill>
              </a:rPr>
              <a:t>1/2 января</a:t>
            </a:r>
          </a:p>
        </p:txBody>
      </p:sp>
      <p:sp>
        <p:nvSpPr>
          <p:cNvPr id="1822" name="Надпись 1821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bg2">
                    <a:lumMod val="90000"/>
                  </a:schemeClr>
                </a:solidFill>
              </a:rPr>
              <a:t>3</a:t>
            </a:r>
          </a:p>
        </p:txBody>
      </p:sp>
      <p:sp>
        <p:nvSpPr>
          <p:cNvPr id="1823" name="Надпись 1822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 rtl="0"/>
            <a:r>
              <a:rPr lang="ru-RU" noProof="0">
                <a:solidFill>
                  <a:schemeClr val="bg2">
                    <a:lumMod val="90000"/>
                  </a:schemeClr>
                </a:solidFill>
              </a:rPr>
              <a:t>4</a:t>
            </a:r>
          </a:p>
        </p:txBody>
      </p:sp>
      <p:sp>
        <p:nvSpPr>
          <p:cNvPr id="1824" name="Надпись 1823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bg2">
                    <a:lumMod val="90000"/>
                  </a:schemeClr>
                </a:solidFill>
              </a:rPr>
              <a:t>5</a:t>
            </a:r>
          </a:p>
        </p:txBody>
      </p:sp>
      <p:sp>
        <p:nvSpPr>
          <p:cNvPr id="1825" name="Надпись 1824"/>
          <p:cNvSpPr txBox="1"/>
          <p:nvPr/>
        </p:nvSpPr>
        <p:spPr>
          <a:xfrm>
            <a:off x="4541189" y="5715571"/>
            <a:ext cx="1371600" cy="282322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bg2">
                    <a:lumMod val="90000"/>
                  </a:schemeClr>
                </a:solidFill>
              </a:rPr>
              <a:t>6</a:t>
            </a:r>
          </a:p>
        </p:txBody>
      </p:sp>
      <p:sp>
        <p:nvSpPr>
          <p:cNvPr id="1826" name="Надпись 1825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bg2">
                    <a:lumMod val="90000"/>
                  </a:schemeClr>
                </a:solidFill>
              </a:rPr>
              <a:t>7</a:t>
            </a:r>
          </a:p>
        </p:txBody>
      </p:sp>
      <p:sp>
        <p:nvSpPr>
          <p:cNvPr id="1827" name="Надпись 1826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bg2">
                    <a:lumMod val="90000"/>
                  </a:schemeClr>
                </a:solidFill>
              </a:rPr>
              <a:t>8/9</a:t>
            </a:r>
          </a:p>
        </p:txBody>
      </p:sp>
      <p:sp>
        <p:nvSpPr>
          <p:cNvPr id="1828" name="Надпись 1827"/>
          <p:cNvSpPr txBox="1"/>
          <p:nvPr/>
        </p:nvSpPr>
        <p:spPr>
          <a:xfrm>
            <a:off x="358775" y="152400"/>
            <a:ext cx="8382000" cy="699042"/>
          </a:xfrm>
          <a:prstGeom prst="rect">
            <a:avLst/>
          </a:prstGeom>
          <a:noFill/>
        </p:spPr>
        <p:txBody>
          <a:bodyPr wrap="square" tIns="0" bIns="0" rtlCol="0" anchor="b">
            <a:noAutofit/>
          </a:bodyPr>
          <a:lstStyle/>
          <a:p>
            <a:pPr algn="l" rtl="0"/>
            <a:r>
              <a:rPr lang="ru-RU" sz="3600" b="0" noProof="0">
                <a:solidFill>
                  <a:schemeClr val="accent1"/>
                </a:solidFill>
              </a:rPr>
              <a:t>декабрь</a:t>
            </a:r>
          </a:p>
        </p:txBody>
      </p:sp>
      <p:sp>
        <p:nvSpPr>
          <p:cNvPr id="40" name="Текст 2"/>
          <p:cNvSpPr>
            <a:spLocks noGrp="1"/>
          </p:cNvSpPr>
          <p:nvPr>
            <p:ph type="body" sz="quarter" idx="11" hasCustomPrompt="1"/>
          </p:nvPr>
        </p:nvSpPr>
        <p:spPr>
          <a:xfrm>
            <a:off x="39319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46" name="Текст 2"/>
          <p:cNvSpPr>
            <a:spLocks noGrp="1"/>
          </p:cNvSpPr>
          <p:nvPr>
            <p:ph type="body" sz="quarter" idx="17" hasCustomPrompt="1"/>
          </p:nvPr>
        </p:nvSpPr>
        <p:spPr>
          <a:xfrm>
            <a:off x="1783080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52" name="Текст 2"/>
          <p:cNvSpPr>
            <a:spLocks noGrp="1"/>
          </p:cNvSpPr>
          <p:nvPr>
            <p:ph type="body" sz="quarter" idx="23" hasCustomPrompt="1"/>
          </p:nvPr>
        </p:nvSpPr>
        <p:spPr>
          <a:xfrm>
            <a:off x="318211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58" name="Текст 2"/>
          <p:cNvSpPr>
            <a:spLocks noGrp="1"/>
          </p:cNvSpPr>
          <p:nvPr>
            <p:ph type="body" sz="quarter" idx="29" hasCustomPrompt="1"/>
          </p:nvPr>
        </p:nvSpPr>
        <p:spPr>
          <a:xfrm>
            <a:off x="4582928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64" name="Текст 2"/>
          <p:cNvSpPr>
            <a:spLocks noGrp="1"/>
          </p:cNvSpPr>
          <p:nvPr>
            <p:ph type="body" sz="quarter" idx="35" hasCustomPrompt="1"/>
          </p:nvPr>
        </p:nvSpPr>
        <p:spPr>
          <a:xfrm>
            <a:off x="5976051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70" name="Текст 2"/>
          <p:cNvSpPr>
            <a:spLocks noGrp="1"/>
          </p:cNvSpPr>
          <p:nvPr>
            <p:ph type="body" sz="quarter" idx="41" hasCustomPrompt="1"/>
          </p:nvPr>
        </p:nvSpPr>
        <p:spPr>
          <a:xfrm>
            <a:off x="7379208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39" name="Текст 2"/>
          <p:cNvSpPr>
            <a:spLocks noGrp="1"/>
          </p:cNvSpPr>
          <p:nvPr>
            <p:ph type="body" sz="quarter" idx="10" hasCustomPrompt="1"/>
          </p:nvPr>
        </p:nvSpPr>
        <p:spPr>
          <a:xfrm>
            <a:off x="39319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45" name="Текст 2"/>
          <p:cNvSpPr>
            <a:spLocks noGrp="1"/>
          </p:cNvSpPr>
          <p:nvPr>
            <p:ph type="body" sz="quarter" idx="16" hasCustomPrompt="1"/>
          </p:nvPr>
        </p:nvSpPr>
        <p:spPr>
          <a:xfrm>
            <a:off x="1783080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51" name="Текст 2"/>
          <p:cNvSpPr>
            <a:spLocks noGrp="1"/>
          </p:cNvSpPr>
          <p:nvPr>
            <p:ph type="body" sz="quarter" idx="22" hasCustomPrompt="1"/>
          </p:nvPr>
        </p:nvSpPr>
        <p:spPr>
          <a:xfrm>
            <a:off x="318211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57" name="Текст 2"/>
          <p:cNvSpPr>
            <a:spLocks noGrp="1"/>
          </p:cNvSpPr>
          <p:nvPr>
            <p:ph type="body" sz="quarter" idx="28" hasCustomPrompt="1"/>
          </p:nvPr>
        </p:nvSpPr>
        <p:spPr>
          <a:xfrm>
            <a:off x="4582928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63" name="Текст 2"/>
          <p:cNvSpPr>
            <a:spLocks noGrp="1"/>
          </p:cNvSpPr>
          <p:nvPr>
            <p:ph type="body" sz="quarter" idx="34" hasCustomPrompt="1"/>
          </p:nvPr>
        </p:nvSpPr>
        <p:spPr>
          <a:xfrm>
            <a:off x="5976051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69" name="Текст 2"/>
          <p:cNvSpPr>
            <a:spLocks noGrp="1"/>
          </p:cNvSpPr>
          <p:nvPr>
            <p:ph type="body" sz="quarter" idx="40" hasCustomPrompt="1"/>
          </p:nvPr>
        </p:nvSpPr>
        <p:spPr>
          <a:xfrm>
            <a:off x="7379208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41" name="Текст 2"/>
          <p:cNvSpPr>
            <a:spLocks noGrp="1"/>
          </p:cNvSpPr>
          <p:nvPr>
            <p:ph type="body" sz="quarter" idx="12" hasCustomPrompt="1"/>
          </p:nvPr>
        </p:nvSpPr>
        <p:spPr>
          <a:xfrm>
            <a:off x="39319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47" name="Текст 2"/>
          <p:cNvSpPr>
            <a:spLocks noGrp="1"/>
          </p:cNvSpPr>
          <p:nvPr>
            <p:ph type="body" sz="quarter" idx="18" hasCustomPrompt="1"/>
          </p:nvPr>
        </p:nvSpPr>
        <p:spPr>
          <a:xfrm>
            <a:off x="1783080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53" name="Текст 2"/>
          <p:cNvSpPr>
            <a:spLocks noGrp="1"/>
          </p:cNvSpPr>
          <p:nvPr>
            <p:ph type="body" sz="quarter" idx="24" hasCustomPrompt="1"/>
          </p:nvPr>
        </p:nvSpPr>
        <p:spPr>
          <a:xfrm>
            <a:off x="318211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59" name="Текст 2"/>
          <p:cNvSpPr>
            <a:spLocks noGrp="1"/>
          </p:cNvSpPr>
          <p:nvPr>
            <p:ph type="body" sz="quarter" idx="30" hasCustomPrompt="1"/>
          </p:nvPr>
        </p:nvSpPr>
        <p:spPr>
          <a:xfrm>
            <a:off x="4582928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65" name="Текст 2"/>
          <p:cNvSpPr>
            <a:spLocks noGrp="1"/>
          </p:cNvSpPr>
          <p:nvPr>
            <p:ph type="body" sz="quarter" idx="36" hasCustomPrompt="1"/>
          </p:nvPr>
        </p:nvSpPr>
        <p:spPr>
          <a:xfrm>
            <a:off x="5976051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71" name="Текст 2"/>
          <p:cNvSpPr>
            <a:spLocks noGrp="1"/>
          </p:cNvSpPr>
          <p:nvPr>
            <p:ph type="body" sz="quarter" idx="42" hasCustomPrompt="1"/>
          </p:nvPr>
        </p:nvSpPr>
        <p:spPr>
          <a:xfrm>
            <a:off x="7379208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42" name="Текст 2"/>
          <p:cNvSpPr>
            <a:spLocks noGrp="1"/>
          </p:cNvSpPr>
          <p:nvPr>
            <p:ph type="body" sz="quarter" idx="13" hasCustomPrompt="1"/>
          </p:nvPr>
        </p:nvSpPr>
        <p:spPr>
          <a:xfrm>
            <a:off x="39319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48" name="Текст 2"/>
          <p:cNvSpPr>
            <a:spLocks noGrp="1"/>
          </p:cNvSpPr>
          <p:nvPr>
            <p:ph type="body" sz="quarter" idx="19" hasCustomPrompt="1"/>
          </p:nvPr>
        </p:nvSpPr>
        <p:spPr>
          <a:xfrm>
            <a:off x="1783080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54" name="Текст 2"/>
          <p:cNvSpPr>
            <a:spLocks noGrp="1"/>
          </p:cNvSpPr>
          <p:nvPr>
            <p:ph type="body" sz="quarter" idx="25" hasCustomPrompt="1"/>
          </p:nvPr>
        </p:nvSpPr>
        <p:spPr>
          <a:xfrm>
            <a:off x="318211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60" name="Текст 2"/>
          <p:cNvSpPr>
            <a:spLocks noGrp="1"/>
          </p:cNvSpPr>
          <p:nvPr>
            <p:ph type="body" sz="quarter" idx="31" hasCustomPrompt="1"/>
          </p:nvPr>
        </p:nvSpPr>
        <p:spPr>
          <a:xfrm>
            <a:off x="4582928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66" name="Текст 2"/>
          <p:cNvSpPr>
            <a:spLocks noGrp="1"/>
          </p:cNvSpPr>
          <p:nvPr>
            <p:ph type="body" sz="quarter" idx="37" hasCustomPrompt="1"/>
          </p:nvPr>
        </p:nvSpPr>
        <p:spPr>
          <a:xfrm>
            <a:off x="5976051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72" name="Текст 2"/>
          <p:cNvSpPr>
            <a:spLocks noGrp="1"/>
          </p:cNvSpPr>
          <p:nvPr>
            <p:ph type="body" sz="quarter" idx="43" hasCustomPrompt="1"/>
          </p:nvPr>
        </p:nvSpPr>
        <p:spPr>
          <a:xfrm>
            <a:off x="7379208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43" name="Текст 2"/>
          <p:cNvSpPr>
            <a:spLocks noGrp="1"/>
          </p:cNvSpPr>
          <p:nvPr>
            <p:ph type="body" sz="quarter" idx="14" hasCustomPrompt="1"/>
          </p:nvPr>
        </p:nvSpPr>
        <p:spPr>
          <a:xfrm>
            <a:off x="39319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49" name="Текст 2"/>
          <p:cNvSpPr>
            <a:spLocks noGrp="1"/>
          </p:cNvSpPr>
          <p:nvPr>
            <p:ph type="body" sz="quarter" idx="20" hasCustomPrompt="1"/>
          </p:nvPr>
        </p:nvSpPr>
        <p:spPr>
          <a:xfrm>
            <a:off x="1783080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55" name="Текст 2"/>
          <p:cNvSpPr>
            <a:spLocks noGrp="1"/>
          </p:cNvSpPr>
          <p:nvPr>
            <p:ph type="body" sz="quarter" idx="26" hasCustomPrompt="1"/>
          </p:nvPr>
        </p:nvSpPr>
        <p:spPr>
          <a:xfrm>
            <a:off x="318211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61" name="Текст 2"/>
          <p:cNvSpPr>
            <a:spLocks noGrp="1"/>
          </p:cNvSpPr>
          <p:nvPr>
            <p:ph type="body" sz="quarter" idx="32" hasCustomPrompt="1"/>
          </p:nvPr>
        </p:nvSpPr>
        <p:spPr>
          <a:xfrm>
            <a:off x="4582928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67" name="Текст 2"/>
          <p:cNvSpPr>
            <a:spLocks noGrp="1"/>
          </p:cNvSpPr>
          <p:nvPr>
            <p:ph type="body" sz="quarter" idx="38" hasCustomPrompt="1"/>
          </p:nvPr>
        </p:nvSpPr>
        <p:spPr>
          <a:xfrm>
            <a:off x="5976051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73" name="Текст 2"/>
          <p:cNvSpPr>
            <a:spLocks noGrp="1"/>
          </p:cNvSpPr>
          <p:nvPr>
            <p:ph type="body" sz="quarter" idx="44" hasCustomPrompt="1"/>
          </p:nvPr>
        </p:nvSpPr>
        <p:spPr>
          <a:xfrm>
            <a:off x="7379208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44" name="Текст 2"/>
          <p:cNvSpPr>
            <a:spLocks noGrp="1"/>
          </p:cNvSpPr>
          <p:nvPr>
            <p:ph type="body" sz="quarter" idx="15" hasCustomPrompt="1"/>
          </p:nvPr>
        </p:nvSpPr>
        <p:spPr>
          <a:xfrm>
            <a:off x="39319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50" name="Текст 2"/>
          <p:cNvSpPr>
            <a:spLocks noGrp="1"/>
          </p:cNvSpPr>
          <p:nvPr>
            <p:ph type="body" sz="quarter" idx="21" hasCustomPrompt="1"/>
          </p:nvPr>
        </p:nvSpPr>
        <p:spPr>
          <a:xfrm>
            <a:off x="1783080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56" name="Текст 2"/>
          <p:cNvSpPr>
            <a:spLocks noGrp="1"/>
          </p:cNvSpPr>
          <p:nvPr>
            <p:ph type="body" sz="quarter" idx="27" hasCustomPrompt="1"/>
          </p:nvPr>
        </p:nvSpPr>
        <p:spPr>
          <a:xfrm>
            <a:off x="318211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62" name="Текст 2"/>
          <p:cNvSpPr>
            <a:spLocks noGrp="1"/>
          </p:cNvSpPr>
          <p:nvPr>
            <p:ph type="body" sz="quarter" idx="33" hasCustomPrompt="1"/>
          </p:nvPr>
        </p:nvSpPr>
        <p:spPr>
          <a:xfrm>
            <a:off x="4582928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68" name="Текст 2"/>
          <p:cNvSpPr>
            <a:spLocks noGrp="1"/>
          </p:cNvSpPr>
          <p:nvPr>
            <p:ph type="body" sz="quarter" idx="39" hasCustomPrompt="1"/>
          </p:nvPr>
        </p:nvSpPr>
        <p:spPr>
          <a:xfrm>
            <a:off x="5976051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74" name="Текст 2"/>
          <p:cNvSpPr>
            <a:spLocks noGrp="1"/>
          </p:cNvSpPr>
          <p:nvPr>
            <p:ph type="body" sz="quarter" idx="45" hasCustomPrompt="1"/>
          </p:nvPr>
        </p:nvSpPr>
        <p:spPr>
          <a:xfrm>
            <a:off x="7379208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2" name="Дата 1"/>
          <p:cNvSpPr>
            <a:spLocks noGrp="1"/>
          </p:cNvSpPr>
          <p:nvPr>
            <p:ph type="dt" sz="half" idx="46"/>
          </p:nvPr>
        </p:nvSpPr>
        <p:spPr/>
        <p:txBody>
          <a:bodyPr rtlCol="0"/>
          <a:lstStyle/>
          <a:p>
            <a:pPr rtl="0"/>
            <a:fld id="{B75F5158-E3D8-45A7-833A-B926E2E35ADA}" type="datetime1">
              <a:rPr lang="ru-RU" noProof="0" smtClean="0"/>
              <a:t>25.03.2023</a:t>
            </a:fld>
            <a:endParaRPr lang="ru-RU" noProof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47"/>
          </p:nvPr>
        </p:nvSpPr>
        <p:spPr/>
        <p:txBody>
          <a:bodyPr rtlCol="0"/>
          <a:lstStyle/>
          <a:p>
            <a:pPr rtl="0"/>
            <a:endParaRPr lang="ru-RU" noProof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48"/>
          </p:nvPr>
        </p:nvSpPr>
        <p:spPr/>
        <p:txBody>
          <a:bodyPr rtlCol="0"/>
          <a:lstStyle/>
          <a:p>
            <a:pPr rtl="0"/>
            <a:fld id="{53CB5F7B-7C15-41FD-9488-0FCC5C0A130E}" type="slidenum">
              <a:rPr lang="ru-RU" noProof="0"/>
              <a:pPr rtl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35848623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126123" y="95251"/>
            <a:ext cx="8870731" cy="6662900"/>
          </a:xfrm>
          <a:prstGeom prst="roundRect">
            <a:avLst>
              <a:gd name="adj" fmla="val 2527"/>
            </a:avLst>
          </a:prstGeom>
          <a:solidFill>
            <a:schemeClr val="bg1"/>
          </a:solidFill>
          <a:ln>
            <a:noFill/>
          </a:ln>
          <a:effectLst>
            <a:innerShdw blurRad="101600" dist="25400" dir="16200000">
              <a:prstClr val="black">
                <a:alpha val="14000"/>
              </a:prstClr>
            </a:innerShdw>
            <a:outerShdw blurRad="63500" sx="101000" sy="101000" algn="ct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grpSp>
        <p:nvGrpSpPr>
          <p:cNvPr id="8" name="правое кольцо"/>
          <p:cNvGrpSpPr/>
          <p:nvPr/>
        </p:nvGrpSpPr>
        <p:grpSpPr>
          <a:xfrm>
            <a:off x="8701801" y="0"/>
            <a:ext cx="145110" cy="336423"/>
            <a:chOff x="8654176" y="0"/>
            <a:chExt cx="145110" cy="336423"/>
          </a:xfrm>
        </p:grpSpPr>
        <p:sp>
          <p:nvSpPr>
            <p:cNvPr id="9" name="Овал 8"/>
            <p:cNvSpPr/>
            <p:nvPr/>
          </p:nvSpPr>
          <p:spPr>
            <a:xfrm>
              <a:off x="8654176" y="199263"/>
              <a:ext cx="137160" cy="13716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noProof="0" dirty="0"/>
            </a:p>
          </p:txBody>
        </p:sp>
        <p:pic>
          <p:nvPicPr>
            <p:cNvPr id="10" name="Рисунок 37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0519"/>
            <a:stretch/>
          </p:blipFill>
          <p:spPr bwMode="auto">
            <a:xfrm>
              <a:off x="8655848" y="0"/>
              <a:ext cx="143438" cy="335588"/>
            </a:xfrm>
            <a:prstGeom prst="rect">
              <a:avLst/>
            </a:prstGeom>
            <a:noFill/>
            <a:ln>
              <a:noFill/>
            </a:ln>
            <a:effectLst>
              <a:outerShdw blurRad="114300" dir="600000" algn="ctr" rotWithShape="0">
                <a:schemeClr val="bg2">
                  <a:alpha val="33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1" name="левое кольцо"/>
          <p:cNvGrpSpPr/>
          <p:nvPr/>
        </p:nvGrpSpPr>
        <p:grpSpPr>
          <a:xfrm>
            <a:off x="301625" y="0"/>
            <a:ext cx="144654" cy="336423"/>
            <a:chOff x="349250" y="0"/>
            <a:chExt cx="144654" cy="336423"/>
          </a:xfrm>
        </p:grpSpPr>
        <p:sp>
          <p:nvSpPr>
            <p:cNvPr id="12" name="Овал 11"/>
            <p:cNvSpPr/>
            <p:nvPr/>
          </p:nvSpPr>
          <p:spPr>
            <a:xfrm>
              <a:off x="349250" y="199263"/>
              <a:ext cx="137160" cy="13716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noProof="0" dirty="0"/>
            </a:p>
          </p:txBody>
        </p:sp>
        <p:pic>
          <p:nvPicPr>
            <p:cNvPr id="13" name="Рисунок 37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0519"/>
            <a:stretch/>
          </p:blipFill>
          <p:spPr bwMode="auto">
            <a:xfrm>
              <a:off x="350466" y="0"/>
              <a:ext cx="143438" cy="335588"/>
            </a:xfrm>
            <a:prstGeom prst="rect">
              <a:avLst/>
            </a:prstGeom>
            <a:noFill/>
            <a:ln>
              <a:noFill/>
            </a:ln>
            <a:effectLst>
              <a:outerShdw blurRad="114300" dir="600000" algn="ctr" rotWithShape="0">
                <a:schemeClr val="bg2">
                  <a:alpha val="33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8775" y="152400"/>
            <a:ext cx="8382000" cy="699042"/>
          </a:xfrm>
        </p:spPr>
        <p:txBody>
          <a:bodyPr rtlCol="0"/>
          <a:lstStyle/>
          <a:p>
            <a:pPr rtl="0"/>
            <a:r>
              <a:rPr lang="ru-RU" noProof="0" dirty="0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rtlCol="0"/>
          <a:lstStyle>
            <a:lvl5pPr>
              <a:defRPr/>
            </a:lvl5pPr>
            <a:lvl6pPr>
              <a:defRPr/>
            </a:lvl6pPr>
            <a:lvl7pPr>
              <a:defRPr baseline="0"/>
            </a:lvl7pPr>
            <a:lvl8pPr>
              <a:defRPr baseline="0"/>
            </a:lvl8pPr>
            <a:lvl9pPr>
              <a:defRPr baseline="0"/>
            </a:lvl9pPr>
          </a:lstStyle>
          <a:p>
            <a:pPr lvl="0" rtl="0"/>
            <a:r>
              <a:rPr lang="ru-RU" noProof="0" dirty="0"/>
              <a:t>Щелкните, чтобы изменить стили текста образца слайда</a:t>
            </a:r>
          </a:p>
          <a:p>
            <a:pPr lvl="1" rtl="0"/>
            <a:r>
              <a:rPr lang="ru-RU" noProof="0" dirty="0"/>
              <a:t>Второй уровень</a:t>
            </a:r>
          </a:p>
          <a:p>
            <a:pPr lvl="2" rtl="0"/>
            <a:r>
              <a:rPr lang="ru-RU" noProof="0" dirty="0"/>
              <a:t>Третий уровень</a:t>
            </a:r>
          </a:p>
          <a:p>
            <a:pPr lvl="3" rtl="0"/>
            <a:r>
              <a:rPr lang="ru-RU" noProof="0" dirty="0"/>
              <a:t>Четвертый уровень</a:t>
            </a:r>
          </a:p>
          <a:p>
            <a:pPr lvl="4" rtl="0"/>
            <a:r>
              <a:rPr lang="ru-RU" noProof="0" dirty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8A15768-7D74-4432-A1BA-24B694940F65}" type="datetime1">
              <a:rPr lang="ru-RU" noProof="0" smtClean="0"/>
              <a:t>25.03.2023</a:t>
            </a:fld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5EB97E0C-8F25-49B0-9FED-AD60A4CEA8B4}" type="slidenum">
              <a:rPr lang="ru-RU" noProof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33245389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126123" y="95251"/>
            <a:ext cx="8870731" cy="6662900"/>
          </a:xfrm>
          <a:prstGeom prst="roundRect">
            <a:avLst>
              <a:gd name="adj" fmla="val 2527"/>
            </a:avLst>
          </a:prstGeom>
          <a:solidFill>
            <a:schemeClr val="bg1"/>
          </a:solidFill>
          <a:ln>
            <a:noFill/>
          </a:ln>
          <a:effectLst>
            <a:innerShdw blurRad="101600" dist="25400" dir="16200000">
              <a:prstClr val="black">
                <a:alpha val="14000"/>
              </a:prstClr>
            </a:innerShdw>
            <a:outerShdw blurRad="63500" sx="101000" sy="101000" algn="ct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grpSp>
        <p:nvGrpSpPr>
          <p:cNvPr id="6" name="правое кольцо"/>
          <p:cNvGrpSpPr/>
          <p:nvPr/>
        </p:nvGrpSpPr>
        <p:grpSpPr>
          <a:xfrm>
            <a:off x="8701801" y="0"/>
            <a:ext cx="145110" cy="336423"/>
            <a:chOff x="8654176" y="0"/>
            <a:chExt cx="145110" cy="336423"/>
          </a:xfrm>
        </p:grpSpPr>
        <p:sp>
          <p:nvSpPr>
            <p:cNvPr id="7" name="Овал 6"/>
            <p:cNvSpPr/>
            <p:nvPr/>
          </p:nvSpPr>
          <p:spPr>
            <a:xfrm>
              <a:off x="8654176" y="199263"/>
              <a:ext cx="137160" cy="13716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noProof="0" dirty="0"/>
            </a:p>
          </p:txBody>
        </p:sp>
        <p:pic>
          <p:nvPicPr>
            <p:cNvPr id="8" name="Рисунок 37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0519"/>
            <a:stretch/>
          </p:blipFill>
          <p:spPr bwMode="auto">
            <a:xfrm>
              <a:off x="8655848" y="0"/>
              <a:ext cx="143438" cy="335588"/>
            </a:xfrm>
            <a:prstGeom prst="rect">
              <a:avLst/>
            </a:prstGeom>
            <a:noFill/>
            <a:ln>
              <a:noFill/>
            </a:ln>
            <a:effectLst>
              <a:outerShdw blurRad="114300" dir="600000" algn="ctr" rotWithShape="0">
                <a:schemeClr val="bg2">
                  <a:alpha val="33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9" name="левое кольцо"/>
          <p:cNvGrpSpPr/>
          <p:nvPr/>
        </p:nvGrpSpPr>
        <p:grpSpPr>
          <a:xfrm>
            <a:off x="301625" y="0"/>
            <a:ext cx="144654" cy="336423"/>
            <a:chOff x="349250" y="0"/>
            <a:chExt cx="144654" cy="336423"/>
          </a:xfrm>
        </p:grpSpPr>
        <p:sp>
          <p:nvSpPr>
            <p:cNvPr id="10" name="Овал 9"/>
            <p:cNvSpPr/>
            <p:nvPr/>
          </p:nvSpPr>
          <p:spPr>
            <a:xfrm>
              <a:off x="349250" y="199263"/>
              <a:ext cx="137160" cy="13716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noProof="0" dirty="0"/>
            </a:p>
          </p:txBody>
        </p:sp>
        <p:pic>
          <p:nvPicPr>
            <p:cNvPr id="11" name="Рисунок 37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0519"/>
            <a:stretch/>
          </p:blipFill>
          <p:spPr bwMode="auto">
            <a:xfrm>
              <a:off x="350466" y="0"/>
              <a:ext cx="143438" cy="335588"/>
            </a:xfrm>
            <a:prstGeom prst="rect">
              <a:avLst/>
            </a:prstGeom>
            <a:noFill/>
            <a:ln>
              <a:noFill/>
            </a:ln>
            <a:effectLst>
              <a:outerShdw blurRad="114300" dir="600000" algn="ctr" rotWithShape="0">
                <a:schemeClr val="bg2">
                  <a:alpha val="33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44CACFE-077A-4223-95B4-754CF7C0EF9A}" type="datetime1">
              <a:rPr lang="ru-RU" noProof="0" smtClean="0"/>
              <a:t>25.03.2023</a:t>
            </a:fld>
            <a:endParaRPr lang="ru-RU" noProof="0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5EB97E0C-8F25-49B0-9FED-AD60A4CEA8B4}" type="slidenum">
              <a:rPr lang="ru-RU" noProof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28411955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Январ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Надпись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300" b="0" cap="none" spc="0" noProof="0">
                <a:ln w="0"/>
                <a:solidFill>
                  <a:schemeClr val="bg1">
                    <a:lumMod val="85000"/>
                  </a:schemeClr>
                </a:solidFill>
                <a:effectLst/>
              </a:rPr>
              <a:t>28 декабря</a:t>
            </a:r>
            <a:endParaRPr lang="ru-RU" sz="1300" b="0" noProof="0">
              <a:solidFill>
                <a:schemeClr val="bg1">
                  <a:lumMod val="85000"/>
                </a:schemeClr>
              </a:solidFill>
              <a:effectLst/>
            </a:endParaRPr>
          </a:p>
        </p:txBody>
      </p:sp>
      <p:sp>
        <p:nvSpPr>
          <p:cNvPr id="1793" name="Надпись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300" b="0" cap="none" spc="0" noProof="0">
                <a:ln w="0"/>
                <a:solidFill>
                  <a:schemeClr val="bg1">
                    <a:lumMod val="85000"/>
                  </a:schemeClr>
                </a:solidFill>
                <a:effectLst/>
              </a:rPr>
              <a:t>29</a:t>
            </a:r>
            <a:endParaRPr lang="ru-RU" sz="1300" b="0" noProof="0">
              <a:solidFill>
                <a:schemeClr val="bg1">
                  <a:lumMod val="85000"/>
                </a:schemeClr>
              </a:solidFill>
              <a:effectLst/>
            </a:endParaRPr>
          </a:p>
        </p:txBody>
      </p:sp>
      <p:sp>
        <p:nvSpPr>
          <p:cNvPr id="1794" name="Надпись 1793"/>
          <p:cNvSpPr txBox="1"/>
          <p:nvPr userDrawn="1"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marR="0" lv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300" b="0" cap="none" spc="0">
                <a:ln w="0"/>
                <a:solidFill>
                  <a:schemeClr val="bg1">
                    <a:lumMod val="85000"/>
                  </a:schemeClr>
                </a:solidFill>
                <a:effectLst/>
              </a:defRPr>
            </a:lvl1pPr>
          </a:lstStyle>
          <a:p>
            <a:pPr lvl="0" rtl="0"/>
            <a:r>
              <a:rPr lang="ru-RU" noProof="0"/>
              <a:t>30</a:t>
            </a:r>
          </a:p>
        </p:txBody>
      </p:sp>
      <p:sp>
        <p:nvSpPr>
          <p:cNvPr id="1795" name="Надпись 1794"/>
          <p:cNvSpPr txBox="1"/>
          <p:nvPr userDrawn="1"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marR="0" lv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300" b="0" cap="none" spc="0">
                <a:ln w="0"/>
                <a:solidFill>
                  <a:schemeClr val="bg1">
                    <a:lumMod val="85000"/>
                  </a:schemeClr>
                </a:solidFill>
                <a:effectLst/>
              </a:defRPr>
            </a:lvl1pPr>
          </a:lstStyle>
          <a:p>
            <a:pPr lvl="0" rtl="0"/>
            <a:r>
              <a:rPr lang="ru-RU" noProof="0"/>
              <a:t>31</a:t>
            </a:r>
          </a:p>
        </p:txBody>
      </p:sp>
      <p:sp>
        <p:nvSpPr>
          <p:cNvPr id="1796" name="Надпись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marR="0" lv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300" b="0" noProof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января</a:t>
            </a:r>
          </a:p>
        </p:txBody>
      </p:sp>
      <p:sp>
        <p:nvSpPr>
          <p:cNvPr id="1797" name="Надпись 1796"/>
          <p:cNvSpPr txBox="1"/>
          <p:nvPr userDrawn="1"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2/3</a:t>
            </a:r>
          </a:p>
        </p:txBody>
      </p:sp>
      <p:sp>
        <p:nvSpPr>
          <p:cNvPr id="1798" name="Надпись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1799" name="Надпись 1798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1800" name="Надпись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1801" name="Надпись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1802" name="Надпись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1803" name="Надпись 1802"/>
          <p:cNvSpPr txBox="1"/>
          <p:nvPr userDrawn="1"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9/10</a:t>
            </a:r>
          </a:p>
        </p:txBody>
      </p:sp>
      <p:sp>
        <p:nvSpPr>
          <p:cNvPr id="1804" name="Надпись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11</a:t>
            </a:r>
          </a:p>
        </p:txBody>
      </p:sp>
      <p:sp>
        <p:nvSpPr>
          <p:cNvPr id="1805" name="Надпись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12</a:t>
            </a:r>
          </a:p>
        </p:txBody>
      </p:sp>
      <p:sp>
        <p:nvSpPr>
          <p:cNvPr id="1806" name="Надпись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13</a:t>
            </a:r>
          </a:p>
        </p:txBody>
      </p:sp>
      <p:sp>
        <p:nvSpPr>
          <p:cNvPr id="1807" name="Надпись 1806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14</a:t>
            </a:r>
          </a:p>
        </p:txBody>
      </p:sp>
      <p:sp>
        <p:nvSpPr>
          <p:cNvPr id="1808" name="Надпись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15</a:t>
            </a:r>
          </a:p>
        </p:txBody>
      </p:sp>
      <p:sp>
        <p:nvSpPr>
          <p:cNvPr id="1809" name="Надпись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16/17</a:t>
            </a:r>
          </a:p>
        </p:txBody>
      </p:sp>
      <p:sp>
        <p:nvSpPr>
          <p:cNvPr id="1810" name="Надпись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18</a:t>
            </a:r>
          </a:p>
        </p:txBody>
      </p:sp>
      <p:sp>
        <p:nvSpPr>
          <p:cNvPr id="1811" name="Надпись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19</a:t>
            </a:r>
          </a:p>
        </p:txBody>
      </p:sp>
      <p:sp>
        <p:nvSpPr>
          <p:cNvPr id="1812" name="Надпись 1811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20</a:t>
            </a:r>
          </a:p>
        </p:txBody>
      </p:sp>
      <p:sp>
        <p:nvSpPr>
          <p:cNvPr id="1813" name="Надпись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21</a:t>
            </a:r>
          </a:p>
        </p:txBody>
      </p:sp>
      <p:sp>
        <p:nvSpPr>
          <p:cNvPr id="1814" name="Надпись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22</a:t>
            </a:r>
          </a:p>
        </p:txBody>
      </p:sp>
      <p:sp>
        <p:nvSpPr>
          <p:cNvPr id="1815" name="Надпись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23/24</a:t>
            </a:r>
          </a:p>
        </p:txBody>
      </p:sp>
      <p:sp>
        <p:nvSpPr>
          <p:cNvPr id="1816" name="Надпись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25</a:t>
            </a:r>
          </a:p>
        </p:txBody>
      </p:sp>
      <p:sp>
        <p:nvSpPr>
          <p:cNvPr id="1817" name="Надпись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26</a:t>
            </a:r>
          </a:p>
        </p:txBody>
      </p:sp>
      <p:sp>
        <p:nvSpPr>
          <p:cNvPr id="1818" name="Надпись 1817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27</a:t>
            </a:r>
          </a:p>
        </p:txBody>
      </p:sp>
      <p:sp>
        <p:nvSpPr>
          <p:cNvPr id="1819" name="Надпись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bg1">
                    <a:lumMod val="50000"/>
                  </a:schemeClr>
                </a:solidFill>
              </a:rPr>
              <a:t>28</a:t>
            </a:r>
          </a:p>
        </p:txBody>
      </p:sp>
      <p:sp>
        <p:nvSpPr>
          <p:cNvPr id="1820" name="Надпись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300" b="0" noProof="0">
                <a:solidFill>
                  <a:schemeClr val="bg1">
                    <a:lumMod val="50000"/>
                  </a:schemeClr>
                </a:solidFill>
              </a:rPr>
              <a:t>29</a:t>
            </a:r>
          </a:p>
        </p:txBody>
      </p:sp>
      <p:sp>
        <p:nvSpPr>
          <p:cNvPr id="1821" name="Надпись 1820"/>
          <p:cNvSpPr txBox="1"/>
          <p:nvPr userDrawn="1"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/>
            </a:lvl1pPr>
          </a:lstStyle>
          <a:p>
            <a:pPr lvl="0" rtl="0"/>
            <a:r>
              <a:rPr lang="ru-RU" noProof="0"/>
              <a:t>30/31</a:t>
            </a:r>
          </a:p>
        </p:txBody>
      </p:sp>
      <p:sp>
        <p:nvSpPr>
          <p:cNvPr id="1822" name="Надпись 1821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300" b="0" noProof="0">
                <a:solidFill>
                  <a:schemeClr val="bg1">
                    <a:lumMod val="85000"/>
                  </a:schemeClr>
                </a:solidFill>
                <a:effectLst/>
              </a:rPr>
              <a:t>1 февраля</a:t>
            </a:r>
          </a:p>
        </p:txBody>
      </p:sp>
      <p:sp>
        <p:nvSpPr>
          <p:cNvPr id="1823" name="Надпись 1822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/>
            </a:lvl1pPr>
          </a:lstStyle>
          <a:p>
            <a:pPr algn="l" rtl="0"/>
            <a:r>
              <a:rPr lang="ru-RU" sz="1300" b="0" noProof="0">
                <a:solidFill>
                  <a:schemeClr val="bg1">
                    <a:lumMod val="85000"/>
                  </a:schemeClr>
                </a:solidFill>
                <a:effectLst/>
              </a:rPr>
              <a:t>2</a:t>
            </a:r>
          </a:p>
        </p:txBody>
      </p:sp>
      <p:sp>
        <p:nvSpPr>
          <p:cNvPr id="1824" name="Надпись 1823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bg1">
                    <a:lumMod val="85000"/>
                  </a:schemeClr>
                </a:solidFill>
                <a:effectLst/>
              </a:rPr>
              <a:t>3</a:t>
            </a:r>
          </a:p>
        </p:txBody>
      </p:sp>
      <p:sp>
        <p:nvSpPr>
          <p:cNvPr id="1825" name="Надпись 1824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bg1">
                    <a:lumMod val="85000"/>
                  </a:schemeClr>
                </a:solidFill>
                <a:effectLst/>
              </a:rPr>
              <a:t>4</a:t>
            </a:r>
          </a:p>
        </p:txBody>
      </p:sp>
      <p:sp>
        <p:nvSpPr>
          <p:cNvPr id="1826" name="Надпись 1825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bg1">
                    <a:lumMod val="85000"/>
                  </a:schemeClr>
                </a:solidFill>
                <a:effectLst/>
              </a:rPr>
              <a:t>5</a:t>
            </a:r>
          </a:p>
        </p:txBody>
      </p:sp>
      <p:sp>
        <p:nvSpPr>
          <p:cNvPr id="1827" name="Надпись 1826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bg1">
                    <a:lumMod val="85000"/>
                  </a:schemeClr>
                </a:solidFill>
              </a:rPr>
              <a:t>6/7</a:t>
            </a:r>
          </a:p>
        </p:txBody>
      </p:sp>
      <p:sp>
        <p:nvSpPr>
          <p:cNvPr id="1828" name="Надпись 1827"/>
          <p:cNvSpPr txBox="1"/>
          <p:nvPr/>
        </p:nvSpPr>
        <p:spPr>
          <a:xfrm>
            <a:off x="358775" y="152400"/>
            <a:ext cx="8382000" cy="699042"/>
          </a:xfrm>
          <a:prstGeom prst="rect">
            <a:avLst/>
          </a:prstGeom>
          <a:noFill/>
        </p:spPr>
        <p:txBody>
          <a:bodyPr wrap="square" tIns="0" bIns="0" rtlCol="0" anchor="b">
            <a:noAutofit/>
          </a:bodyPr>
          <a:lstStyle/>
          <a:p>
            <a:pPr algn="l" rtl="0"/>
            <a:r>
              <a:rPr lang="ru-RU" sz="3600" b="0" noProof="0">
                <a:solidFill>
                  <a:schemeClr val="accent1"/>
                </a:solidFill>
              </a:rPr>
              <a:t>январь</a:t>
            </a:r>
          </a:p>
        </p:txBody>
      </p:sp>
      <p:sp>
        <p:nvSpPr>
          <p:cNvPr id="41" name="Текст 2"/>
          <p:cNvSpPr>
            <a:spLocks noGrp="1"/>
          </p:cNvSpPr>
          <p:nvPr>
            <p:ph type="body" sz="quarter" idx="11" hasCustomPrompt="1"/>
          </p:nvPr>
        </p:nvSpPr>
        <p:spPr>
          <a:xfrm>
            <a:off x="39319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47" name="Текст 2"/>
          <p:cNvSpPr>
            <a:spLocks noGrp="1"/>
          </p:cNvSpPr>
          <p:nvPr>
            <p:ph type="body" sz="quarter" idx="17" hasCustomPrompt="1"/>
          </p:nvPr>
        </p:nvSpPr>
        <p:spPr>
          <a:xfrm>
            <a:off x="1783080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53" name="Текст 2"/>
          <p:cNvSpPr>
            <a:spLocks noGrp="1"/>
          </p:cNvSpPr>
          <p:nvPr>
            <p:ph type="body" sz="quarter" idx="23" hasCustomPrompt="1"/>
          </p:nvPr>
        </p:nvSpPr>
        <p:spPr>
          <a:xfrm>
            <a:off x="318211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59" name="Текст 2"/>
          <p:cNvSpPr>
            <a:spLocks noGrp="1"/>
          </p:cNvSpPr>
          <p:nvPr>
            <p:ph type="body" sz="quarter" idx="29" hasCustomPrompt="1"/>
          </p:nvPr>
        </p:nvSpPr>
        <p:spPr>
          <a:xfrm>
            <a:off x="4582928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65" name="Текст 2"/>
          <p:cNvSpPr>
            <a:spLocks noGrp="1"/>
          </p:cNvSpPr>
          <p:nvPr>
            <p:ph type="body" sz="quarter" idx="35" hasCustomPrompt="1"/>
          </p:nvPr>
        </p:nvSpPr>
        <p:spPr>
          <a:xfrm>
            <a:off x="5976051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71" name="Текст 2"/>
          <p:cNvSpPr>
            <a:spLocks noGrp="1"/>
          </p:cNvSpPr>
          <p:nvPr>
            <p:ph type="body" sz="quarter" idx="41" hasCustomPrompt="1"/>
          </p:nvPr>
        </p:nvSpPr>
        <p:spPr>
          <a:xfrm>
            <a:off x="7379208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0" hasCustomPrompt="1"/>
          </p:nvPr>
        </p:nvSpPr>
        <p:spPr>
          <a:xfrm>
            <a:off x="39319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46" name="Текст 2"/>
          <p:cNvSpPr>
            <a:spLocks noGrp="1"/>
          </p:cNvSpPr>
          <p:nvPr>
            <p:ph type="body" sz="quarter" idx="16" hasCustomPrompt="1"/>
          </p:nvPr>
        </p:nvSpPr>
        <p:spPr>
          <a:xfrm>
            <a:off x="1783080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52" name="Текст 2"/>
          <p:cNvSpPr>
            <a:spLocks noGrp="1"/>
          </p:cNvSpPr>
          <p:nvPr>
            <p:ph type="body" sz="quarter" idx="22" hasCustomPrompt="1"/>
          </p:nvPr>
        </p:nvSpPr>
        <p:spPr>
          <a:xfrm>
            <a:off x="318211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58" name="Текст 2"/>
          <p:cNvSpPr>
            <a:spLocks noGrp="1"/>
          </p:cNvSpPr>
          <p:nvPr>
            <p:ph type="body" sz="quarter" idx="28" hasCustomPrompt="1"/>
          </p:nvPr>
        </p:nvSpPr>
        <p:spPr>
          <a:xfrm>
            <a:off x="4582928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64" name="Текст 2"/>
          <p:cNvSpPr>
            <a:spLocks noGrp="1"/>
          </p:cNvSpPr>
          <p:nvPr>
            <p:ph type="body" sz="quarter" idx="34" hasCustomPrompt="1"/>
          </p:nvPr>
        </p:nvSpPr>
        <p:spPr>
          <a:xfrm>
            <a:off x="5976051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70" name="Текст 2"/>
          <p:cNvSpPr>
            <a:spLocks noGrp="1"/>
          </p:cNvSpPr>
          <p:nvPr>
            <p:ph type="body" sz="quarter" idx="40" hasCustomPrompt="1"/>
          </p:nvPr>
        </p:nvSpPr>
        <p:spPr>
          <a:xfrm>
            <a:off x="7379208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42" name="Текст 2"/>
          <p:cNvSpPr>
            <a:spLocks noGrp="1"/>
          </p:cNvSpPr>
          <p:nvPr>
            <p:ph type="body" sz="quarter" idx="12" hasCustomPrompt="1"/>
          </p:nvPr>
        </p:nvSpPr>
        <p:spPr>
          <a:xfrm>
            <a:off x="39319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48" name="Текст 2"/>
          <p:cNvSpPr>
            <a:spLocks noGrp="1"/>
          </p:cNvSpPr>
          <p:nvPr>
            <p:ph type="body" sz="quarter" idx="18" hasCustomPrompt="1"/>
          </p:nvPr>
        </p:nvSpPr>
        <p:spPr>
          <a:xfrm>
            <a:off x="1783080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54" name="Текст 2"/>
          <p:cNvSpPr>
            <a:spLocks noGrp="1"/>
          </p:cNvSpPr>
          <p:nvPr>
            <p:ph type="body" sz="quarter" idx="24" hasCustomPrompt="1"/>
          </p:nvPr>
        </p:nvSpPr>
        <p:spPr>
          <a:xfrm>
            <a:off x="318211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60" name="Текст 2"/>
          <p:cNvSpPr>
            <a:spLocks noGrp="1"/>
          </p:cNvSpPr>
          <p:nvPr>
            <p:ph type="body" sz="quarter" idx="30" hasCustomPrompt="1"/>
          </p:nvPr>
        </p:nvSpPr>
        <p:spPr>
          <a:xfrm>
            <a:off x="4582928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66" name="Текст 2"/>
          <p:cNvSpPr>
            <a:spLocks noGrp="1"/>
          </p:cNvSpPr>
          <p:nvPr>
            <p:ph type="body" sz="quarter" idx="36" hasCustomPrompt="1"/>
          </p:nvPr>
        </p:nvSpPr>
        <p:spPr>
          <a:xfrm>
            <a:off x="5976051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72" name="Текст 2"/>
          <p:cNvSpPr>
            <a:spLocks noGrp="1"/>
          </p:cNvSpPr>
          <p:nvPr>
            <p:ph type="body" sz="quarter" idx="42" hasCustomPrompt="1"/>
          </p:nvPr>
        </p:nvSpPr>
        <p:spPr>
          <a:xfrm>
            <a:off x="7379208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43" name="Текст 2"/>
          <p:cNvSpPr>
            <a:spLocks noGrp="1"/>
          </p:cNvSpPr>
          <p:nvPr>
            <p:ph type="body" sz="quarter" idx="13" hasCustomPrompt="1"/>
          </p:nvPr>
        </p:nvSpPr>
        <p:spPr>
          <a:xfrm>
            <a:off x="39319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49" name="Текст 2"/>
          <p:cNvSpPr>
            <a:spLocks noGrp="1"/>
          </p:cNvSpPr>
          <p:nvPr>
            <p:ph type="body" sz="quarter" idx="19" hasCustomPrompt="1"/>
          </p:nvPr>
        </p:nvSpPr>
        <p:spPr>
          <a:xfrm>
            <a:off x="1783080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55" name="Текст 2"/>
          <p:cNvSpPr>
            <a:spLocks noGrp="1"/>
          </p:cNvSpPr>
          <p:nvPr>
            <p:ph type="body" sz="quarter" idx="25" hasCustomPrompt="1"/>
          </p:nvPr>
        </p:nvSpPr>
        <p:spPr>
          <a:xfrm>
            <a:off x="318211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61" name="Текст 2"/>
          <p:cNvSpPr>
            <a:spLocks noGrp="1"/>
          </p:cNvSpPr>
          <p:nvPr>
            <p:ph type="body" sz="quarter" idx="31" hasCustomPrompt="1"/>
          </p:nvPr>
        </p:nvSpPr>
        <p:spPr>
          <a:xfrm>
            <a:off x="4582928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67" name="Текст 2"/>
          <p:cNvSpPr>
            <a:spLocks noGrp="1"/>
          </p:cNvSpPr>
          <p:nvPr>
            <p:ph type="body" sz="quarter" idx="37" hasCustomPrompt="1"/>
          </p:nvPr>
        </p:nvSpPr>
        <p:spPr>
          <a:xfrm>
            <a:off x="5976051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73" name="Текст 2"/>
          <p:cNvSpPr>
            <a:spLocks noGrp="1"/>
          </p:cNvSpPr>
          <p:nvPr>
            <p:ph type="body" sz="quarter" idx="43" hasCustomPrompt="1"/>
          </p:nvPr>
        </p:nvSpPr>
        <p:spPr>
          <a:xfrm>
            <a:off x="7379208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44" name="Текст 2"/>
          <p:cNvSpPr>
            <a:spLocks noGrp="1"/>
          </p:cNvSpPr>
          <p:nvPr>
            <p:ph type="body" sz="quarter" idx="14" hasCustomPrompt="1"/>
          </p:nvPr>
        </p:nvSpPr>
        <p:spPr>
          <a:xfrm>
            <a:off x="39319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50" name="Текст 2"/>
          <p:cNvSpPr>
            <a:spLocks noGrp="1"/>
          </p:cNvSpPr>
          <p:nvPr>
            <p:ph type="body" sz="quarter" idx="20" hasCustomPrompt="1"/>
          </p:nvPr>
        </p:nvSpPr>
        <p:spPr>
          <a:xfrm>
            <a:off x="1783080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56" name="Текст 2"/>
          <p:cNvSpPr>
            <a:spLocks noGrp="1"/>
          </p:cNvSpPr>
          <p:nvPr>
            <p:ph type="body" sz="quarter" idx="26" hasCustomPrompt="1"/>
          </p:nvPr>
        </p:nvSpPr>
        <p:spPr>
          <a:xfrm>
            <a:off x="318211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62" name="Текст 2"/>
          <p:cNvSpPr>
            <a:spLocks noGrp="1"/>
          </p:cNvSpPr>
          <p:nvPr>
            <p:ph type="body" sz="quarter" idx="32" hasCustomPrompt="1"/>
          </p:nvPr>
        </p:nvSpPr>
        <p:spPr>
          <a:xfrm>
            <a:off x="4582928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68" name="Текст 2"/>
          <p:cNvSpPr>
            <a:spLocks noGrp="1"/>
          </p:cNvSpPr>
          <p:nvPr>
            <p:ph type="body" sz="quarter" idx="38" hasCustomPrompt="1"/>
          </p:nvPr>
        </p:nvSpPr>
        <p:spPr>
          <a:xfrm>
            <a:off x="5976051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74" name="Текст 2"/>
          <p:cNvSpPr>
            <a:spLocks noGrp="1"/>
          </p:cNvSpPr>
          <p:nvPr>
            <p:ph type="body" sz="quarter" idx="44" hasCustomPrompt="1"/>
          </p:nvPr>
        </p:nvSpPr>
        <p:spPr>
          <a:xfrm>
            <a:off x="7379208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45" name="Текст 2"/>
          <p:cNvSpPr>
            <a:spLocks noGrp="1"/>
          </p:cNvSpPr>
          <p:nvPr>
            <p:ph type="body" sz="quarter" idx="15" hasCustomPrompt="1"/>
          </p:nvPr>
        </p:nvSpPr>
        <p:spPr>
          <a:xfrm>
            <a:off x="39319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51" name="Текст 2"/>
          <p:cNvSpPr>
            <a:spLocks noGrp="1"/>
          </p:cNvSpPr>
          <p:nvPr>
            <p:ph type="body" sz="quarter" idx="21" hasCustomPrompt="1"/>
          </p:nvPr>
        </p:nvSpPr>
        <p:spPr>
          <a:xfrm>
            <a:off x="1783080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57" name="Текст 2"/>
          <p:cNvSpPr>
            <a:spLocks noGrp="1"/>
          </p:cNvSpPr>
          <p:nvPr>
            <p:ph type="body" sz="quarter" idx="27" hasCustomPrompt="1"/>
          </p:nvPr>
        </p:nvSpPr>
        <p:spPr>
          <a:xfrm>
            <a:off x="318211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63" name="Текст 2"/>
          <p:cNvSpPr>
            <a:spLocks noGrp="1"/>
          </p:cNvSpPr>
          <p:nvPr>
            <p:ph type="body" sz="quarter" idx="33" hasCustomPrompt="1"/>
          </p:nvPr>
        </p:nvSpPr>
        <p:spPr>
          <a:xfrm>
            <a:off x="4582928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69" name="Текст 2"/>
          <p:cNvSpPr>
            <a:spLocks noGrp="1"/>
          </p:cNvSpPr>
          <p:nvPr>
            <p:ph type="body" sz="quarter" idx="39" hasCustomPrompt="1"/>
          </p:nvPr>
        </p:nvSpPr>
        <p:spPr>
          <a:xfrm>
            <a:off x="5976051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75" name="Текст 2"/>
          <p:cNvSpPr>
            <a:spLocks noGrp="1"/>
          </p:cNvSpPr>
          <p:nvPr>
            <p:ph type="body" sz="quarter" idx="45" hasCustomPrompt="1"/>
          </p:nvPr>
        </p:nvSpPr>
        <p:spPr>
          <a:xfrm>
            <a:off x="7379208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2" name="Дата 1"/>
          <p:cNvSpPr>
            <a:spLocks noGrp="1"/>
          </p:cNvSpPr>
          <p:nvPr>
            <p:ph type="dt" sz="half" idx="46"/>
          </p:nvPr>
        </p:nvSpPr>
        <p:spPr/>
        <p:txBody>
          <a:bodyPr rtlCol="0"/>
          <a:lstStyle/>
          <a:p>
            <a:pPr rtl="0"/>
            <a:fld id="{17D49C58-B931-4762-91B7-76C81D762590}" type="datetime1">
              <a:rPr lang="ru-RU" noProof="0" smtClean="0"/>
              <a:t>25.03.2023</a:t>
            </a:fld>
            <a:endParaRPr lang="ru-RU" noProof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47"/>
          </p:nvPr>
        </p:nvSpPr>
        <p:spPr/>
        <p:txBody>
          <a:bodyPr rtlCol="0"/>
          <a:lstStyle/>
          <a:p>
            <a:pPr rtl="0"/>
            <a:endParaRPr lang="ru-RU" noProof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8"/>
          </p:nvPr>
        </p:nvSpPr>
        <p:spPr/>
        <p:txBody>
          <a:bodyPr rtlCol="0"/>
          <a:lstStyle/>
          <a:p>
            <a:pPr rtl="0"/>
            <a:fld id="{53CB5F7B-7C15-41FD-9488-0FCC5C0A130E}" type="slidenum">
              <a:rPr lang="ru-RU" noProof="0"/>
              <a:pPr rtl="0"/>
              <a:t>‹#›</a:t>
            </a:fld>
            <a:endParaRPr lang="ru-RU" noProof="0"/>
          </a:p>
        </p:txBody>
      </p:sp>
      <p:sp>
        <p:nvSpPr>
          <p:cNvPr id="78" name="Пояснительный текст"/>
          <p:cNvSpPr/>
          <p:nvPr/>
        </p:nvSpPr>
        <p:spPr>
          <a:xfrm>
            <a:off x="9296400" y="-26670"/>
            <a:ext cx="1143000" cy="6858000"/>
          </a:xfrm>
          <a:prstGeom prst="roundRect">
            <a:avLst>
              <a:gd name="adj" fmla="val 6795"/>
            </a:avLst>
          </a:prstGeom>
          <a:solidFill>
            <a:srgbClr val="A6A6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rtl="0">
              <a:spcBef>
                <a:spcPts val="1200"/>
              </a:spcBef>
            </a:pPr>
            <a:r>
              <a:rPr lang="ru-RU" sz="1100" b="1" i="1" noProof="0" dirty="0">
                <a:solidFill>
                  <a:srgbClr val="FFFFFF"/>
                </a:solidFill>
                <a:latin typeface="Calibri" pitchFamily="34" charset="0"/>
                <a:cs typeface="Calibri" pitchFamily="34" charset="0"/>
              </a:rPr>
              <a:t>Примечание: </a:t>
            </a:r>
          </a:p>
          <a:p>
            <a:pPr rtl="0">
              <a:spcBef>
                <a:spcPts val="1200"/>
              </a:spcBef>
            </a:pPr>
            <a:r>
              <a:rPr lang="ru-RU" sz="1100" b="1" i="1" noProof="0" dirty="0">
                <a:solidFill>
                  <a:srgbClr val="FFFFFF"/>
                </a:solidFill>
                <a:latin typeface="Calibri" pitchFamily="34" charset="0"/>
                <a:cs typeface="Calibri" pitchFamily="34" charset="0"/>
              </a:rPr>
              <a:t>Этот шаблон можно распечатать, чтобы использовать в качестве настенного календаря. Кроме того, вы можете скопировать слайд для любого месяца и добавить его в собственную презентацию.</a:t>
            </a:r>
          </a:p>
        </p:txBody>
      </p:sp>
    </p:spTree>
    <p:extLst>
      <p:ext uri="{BB962C8B-B14F-4D97-AF65-F5344CB8AC3E}">
        <p14:creationId xmlns:p14="http://schemas.microsoft.com/office/powerpoint/2010/main" val="3512935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Феврал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Надпись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lvl="0" rtl="0"/>
            <a:r>
              <a:rPr lang="ru-RU" sz="1400" noProof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 февраля</a:t>
            </a:r>
          </a:p>
        </p:txBody>
      </p:sp>
      <p:sp>
        <p:nvSpPr>
          <p:cNvPr id="1793" name="Надпись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/>
            </a:lvl1pPr>
          </a:lstStyle>
          <a:p>
            <a:pPr lvl="0" rtl="0"/>
            <a:r>
              <a:rPr lang="ru-RU" noProof="0"/>
              <a:t>2</a:t>
            </a:r>
          </a:p>
        </p:txBody>
      </p:sp>
      <p:sp>
        <p:nvSpPr>
          <p:cNvPr id="1794" name="Надпись 1793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/>
            </a:lvl1pPr>
          </a:lstStyle>
          <a:p>
            <a:pPr lvl="0" rtl="0"/>
            <a:r>
              <a:rPr lang="ru-RU" noProof="0"/>
              <a:t>3</a:t>
            </a:r>
          </a:p>
        </p:txBody>
      </p:sp>
      <p:sp>
        <p:nvSpPr>
          <p:cNvPr id="1795" name="Надпись 1794"/>
          <p:cNvSpPr txBox="1"/>
          <p:nvPr userDrawn="1"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/>
            </a:lvl1pPr>
          </a:lstStyle>
          <a:p>
            <a:pPr lvl="0" rtl="0"/>
            <a:r>
              <a:rPr lang="ru-RU" noProof="0"/>
              <a:t>4</a:t>
            </a:r>
          </a:p>
        </p:txBody>
      </p:sp>
      <p:sp>
        <p:nvSpPr>
          <p:cNvPr id="1796" name="Надпись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/>
            </a:lvl1pPr>
          </a:lstStyle>
          <a:p>
            <a:pPr lvl="0" rtl="0"/>
            <a:r>
              <a:rPr lang="ru-RU" noProof="0"/>
              <a:t>5</a:t>
            </a:r>
          </a:p>
        </p:txBody>
      </p:sp>
      <p:sp>
        <p:nvSpPr>
          <p:cNvPr id="1797" name="Надпись 1796"/>
          <p:cNvSpPr txBox="1"/>
          <p:nvPr userDrawn="1"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/>
            </a:lvl1pPr>
          </a:lstStyle>
          <a:p>
            <a:pPr lvl="0" rtl="0"/>
            <a:r>
              <a:rPr lang="ru-RU" noProof="0"/>
              <a:t>6/7</a:t>
            </a:r>
          </a:p>
        </p:txBody>
      </p:sp>
      <p:sp>
        <p:nvSpPr>
          <p:cNvPr id="1798" name="Надпись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1799" name="Надпись 1798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9</a:t>
            </a:r>
          </a:p>
        </p:txBody>
      </p:sp>
      <p:sp>
        <p:nvSpPr>
          <p:cNvPr id="1800" name="Надпись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10</a:t>
            </a:r>
          </a:p>
        </p:txBody>
      </p:sp>
      <p:sp>
        <p:nvSpPr>
          <p:cNvPr id="1801" name="Надпись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11</a:t>
            </a:r>
          </a:p>
        </p:txBody>
      </p:sp>
      <p:sp>
        <p:nvSpPr>
          <p:cNvPr id="1802" name="Надпись 1801"/>
          <p:cNvSpPr txBox="1"/>
          <p:nvPr userDrawn="1"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12</a:t>
            </a:r>
          </a:p>
        </p:txBody>
      </p:sp>
      <p:sp>
        <p:nvSpPr>
          <p:cNvPr id="1803" name="Надпись 1802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13/14</a:t>
            </a:r>
          </a:p>
        </p:txBody>
      </p:sp>
      <p:sp>
        <p:nvSpPr>
          <p:cNvPr id="1804" name="Надпись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15</a:t>
            </a:r>
          </a:p>
        </p:txBody>
      </p:sp>
      <p:sp>
        <p:nvSpPr>
          <p:cNvPr id="1805" name="Надпись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16</a:t>
            </a:r>
          </a:p>
        </p:txBody>
      </p:sp>
      <p:sp>
        <p:nvSpPr>
          <p:cNvPr id="1806" name="Надпись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17</a:t>
            </a:r>
          </a:p>
        </p:txBody>
      </p:sp>
      <p:sp>
        <p:nvSpPr>
          <p:cNvPr id="1807" name="Надпись 1806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18</a:t>
            </a:r>
          </a:p>
        </p:txBody>
      </p:sp>
      <p:sp>
        <p:nvSpPr>
          <p:cNvPr id="1808" name="Надпись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19</a:t>
            </a:r>
          </a:p>
        </p:txBody>
      </p:sp>
      <p:sp>
        <p:nvSpPr>
          <p:cNvPr id="1809" name="Надпись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20/21</a:t>
            </a:r>
          </a:p>
        </p:txBody>
      </p:sp>
      <p:sp>
        <p:nvSpPr>
          <p:cNvPr id="1810" name="Надпись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22</a:t>
            </a:r>
          </a:p>
        </p:txBody>
      </p:sp>
      <p:sp>
        <p:nvSpPr>
          <p:cNvPr id="1811" name="Надпись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23</a:t>
            </a:r>
          </a:p>
        </p:txBody>
      </p:sp>
      <p:sp>
        <p:nvSpPr>
          <p:cNvPr id="1812" name="Надпись 1811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24</a:t>
            </a:r>
          </a:p>
        </p:txBody>
      </p:sp>
      <p:sp>
        <p:nvSpPr>
          <p:cNvPr id="1813" name="Надпись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25</a:t>
            </a:r>
          </a:p>
        </p:txBody>
      </p:sp>
      <p:sp>
        <p:nvSpPr>
          <p:cNvPr id="1814" name="Надпись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26</a:t>
            </a:r>
          </a:p>
        </p:txBody>
      </p:sp>
      <p:sp>
        <p:nvSpPr>
          <p:cNvPr id="1815" name="Надпись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27/28</a:t>
            </a:r>
          </a:p>
        </p:txBody>
      </p:sp>
      <p:sp>
        <p:nvSpPr>
          <p:cNvPr id="1816" name="Надпись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ru-RU" noProof="0"/>
              <a:t>1 марта</a:t>
            </a:r>
          </a:p>
        </p:txBody>
      </p:sp>
      <p:sp>
        <p:nvSpPr>
          <p:cNvPr id="1817" name="Надпись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ru-RU" noProof="0"/>
              <a:t>2</a:t>
            </a:r>
          </a:p>
        </p:txBody>
      </p:sp>
      <p:sp>
        <p:nvSpPr>
          <p:cNvPr id="1818" name="Надпись 1817"/>
          <p:cNvSpPr txBox="1"/>
          <p:nvPr/>
        </p:nvSpPr>
        <p:spPr>
          <a:xfrm>
            <a:off x="3192519" y="4745736"/>
            <a:ext cx="1371600" cy="357772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ru-RU" noProof="0"/>
              <a:t>3</a:t>
            </a:r>
          </a:p>
        </p:txBody>
      </p:sp>
      <p:sp>
        <p:nvSpPr>
          <p:cNvPr id="1819" name="Надпись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ru-RU" noProof="0"/>
              <a:t>4</a:t>
            </a:r>
          </a:p>
        </p:txBody>
      </p:sp>
      <p:sp>
        <p:nvSpPr>
          <p:cNvPr id="1820" name="Надпись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ru-RU" noProof="0"/>
              <a:t>5</a:t>
            </a:r>
          </a:p>
        </p:txBody>
      </p:sp>
      <p:sp>
        <p:nvSpPr>
          <p:cNvPr id="1821" name="Надпись 1820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ru-RU" noProof="0"/>
              <a:t>6/7</a:t>
            </a:r>
          </a:p>
        </p:txBody>
      </p:sp>
      <p:sp>
        <p:nvSpPr>
          <p:cNvPr id="1828" name="Надпись 1827"/>
          <p:cNvSpPr txBox="1"/>
          <p:nvPr/>
        </p:nvSpPr>
        <p:spPr>
          <a:xfrm>
            <a:off x="358775" y="152400"/>
            <a:ext cx="8382000" cy="699042"/>
          </a:xfrm>
          <a:prstGeom prst="rect">
            <a:avLst/>
          </a:prstGeom>
          <a:noFill/>
        </p:spPr>
        <p:txBody>
          <a:bodyPr wrap="square" tIns="0" bIns="0" rtlCol="0" anchor="b">
            <a:noAutofit/>
          </a:bodyPr>
          <a:lstStyle/>
          <a:p>
            <a:pPr algn="l" rtl="0"/>
            <a:r>
              <a:rPr lang="ru-RU" sz="3600" b="0" noProof="0">
                <a:solidFill>
                  <a:schemeClr val="accent1"/>
                </a:solidFill>
              </a:rPr>
              <a:t>февраль</a:t>
            </a:r>
          </a:p>
        </p:txBody>
      </p:sp>
      <p:sp>
        <p:nvSpPr>
          <p:cNvPr id="69" name="Надпись 68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bg2">
                    <a:lumMod val="90000"/>
                  </a:schemeClr>
                </a:solidFill>
              </a:rPr>
              <a:t>8</a:t>
            </a:r>
          </a:p>
        </p:txBody>
      </p:sp>
      <p:sp>
        <p:nvSpPr>
          <p:cNvPr id="70" name="Надпись 69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bg2">
                    <a:lumMod val="90000"/>
                  </a:schemeClr>
                </a:solidFill>
              </a:rPr>
              <a:t>9</a:t>
            </a:r>
          </a:p>
        </p:txBody>
      </p:sp>
      <p:sp>
        <p:nvSpPr>
          <p:cNvPr id="71" name="Надпись 70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bg2">
                    <a:lumMod val="90000"/>
                  </a:schemeClr>
                </a:solidFill>
              </a:rPr>
              <a:t>10</a:t>
            </a:r>
          </a:p>
        </p:txBody>
      </p:sp>
      <p:sp>
        <p:nvSpPr>
          <p:cNvPr id="72" name="Надпись 71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bg2">
                    <a:lumMod val="90000"/>
                  </a:schemeClr>
                </a:solidFill>
              </a:rPr>
              <a:t>11</a:t>
            </a:r>
          </a:p>
        </p:txBody>
      </p:sp>
      <p:sp>
        <p:nvSpPr>
          <p:cNvPr id="73" name="Надпись 72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bg2">
                    <a:lumMod val="90000"/>
                  </a:schemeClr>
                </a:solidFill>
              </a:rPr>
              <a:t>12</a:t>
            </a:r>
          </a:p>
        </p:txBody>
      </p:sp>
      <p:sp>
        <p:nvSpPr>
          <p:cNvPr id="74" name="Надпись 73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bg2">
                    <a:lumMod val="90000"/>
                  </a:schemeClr>
                </a:solidFill>
              </a:rPr>
              <a:t>13/14</a:t>
            </a:r>
          </a:p>
        </p:txBody>
      </p:sp>
      <p:sp>
        <p:nvSpPr>
          <p:cNvPr id="34" name="Текст 2"/>
          <p:cNvSpPr>
            <a:spLocks noGrp="1"/>
          </p:cNvSpPr>
          <p:nvPr>
            <p:ph type="body" sz="quarter" idx="11" hasCustomPrompt="1"/>
          </p:nvPr>
        </p:nvSpPr>
        <p:spPr>
          <a:xfrm>
            <a:off x="39319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40" name="Текст 2"/>
          <p:cNvSpPr>
            <a:spLocks noGrp="1"/>
          </p:cNvSpPr>
          <p:nvPr>
            <p:ph type="body" sz="quarter" idx="17" hasCustomPrompt="1"/>
          </p:nvPr>
        </p:nvSpPr>
        <p:spPr>
          <a:xfrm>
            <a:off x="1783080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46" name="Текст 2"/>
          <p:cNvSpPr>
            <a:spLocks noGrp="1"/>
          </p:cNvSpPr>
          <p:nvPr>
            <p:ph type="body" sz="quarter" idx="23" hasCustomPrompt="1"/>
          </p:nvPr>
        </p:nvSpPr>
        <p:spPr>
          <a:xfrm>
            <a:off x="318211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52" name="Текст 2"/>
          <p:cNvSpPr>
            <a:spLocks noGrp="1"/>
          </p:cNvSpPr>
          <p:nvPr>
            <p:ph type="body" sz="quarter" idx="29" hasCustomPrompt="1"/>
          </p:nvPr>
        </p:nvSpPr>
        <p:spPr>
          <a:xfrm>
            <a:off x="4582928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58" name="Текст 2"/>
          <p:cNvSpPr>
            <a:spLocks noGrp="1"/>
          </p:cNvSpPr>
          <p:nvPr>
            <p:ph type="body" sz="quarter" idx="35" hasCustomPrompt="1"/>
          </p:nvPr>
        </p:nvSpPr>
        <p:spPr>
          <a:xfrm>
            <a:off x="5976051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64" name="Текст 2"/>
          <p:cNvSpPr>
            <a:spLocks noGrp="1"/>
          </p:cNvSpPr>
          <p:nvPr>
            <p:ph type="body" sz="quarter" idx="41" hasCustomPrompt="1"/>
          </p:nvPr>
        </p:nvSpPr>
        <p:spPr>
          <a:xfrm>
            <a:off x="7379208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33" name="Текст 2"/>
          <p:cNvSpPr>
            <a:spLocks noGrp="1"/>
          </p:cNvSpPr>
          <p:nvPr>
            <p:ph type="body" sz="quarter" idx="10" hasCustomPrompt="1"/>
          </p:nvPr>
        </p:nvSpPr>
        <p:spPr>
          <a:xfrm>
            <a:off x="39319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39" name="Текст 2"/>
          <p:cNvSpPr>
            <a:spLocks noGrp="1"/>
          </p:cNvSpPr>
          <p:nvPr>
            <p:ph type="body" sz="quarter" idx="16" hasCustomPrompt="1"/>
          </p:nvPr>
        </p:nvSpPr>
        <p:spPr>
          <a:xfrm>
            <a:off x="1783080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45" name="Текст 2"/>
          <p:cNvSpPr>
            <a:spLocks noGrp="1"/>
          </p:cNvSpPr>
          <p:nvPr>
            <p:ph type="body" sz="quarter" idx="22" hasCustomPrompt="1"/>
          </p:nvPr>
        </p:nvSpPr>
        <p:spPr>
          <a:xfrm>
            <a:off x="318211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51" name="Текст 2"/>
          <p:cNvSpPr>
            <a:spLocks noGrp="1"/>
          </p:cNvSpPr>
          <p:nvPr>
            <p:ph type="body" sz="quarter" idx="28" hasCustomPrompt="1"/>
          </p:nvPr>
        </p:nvSpPr>
        <p:spPr>
          <a:xfrm>
            <a:off x="4582928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57" name="Текст 2"/>
          <p:cNvSpPr>
            <a:spLocks noGrp="1"/>
          </p:cNvSpPr>
          <p:nvPr>
            <p:ph type="body" sz="quarter" idx="34" hasCustomPrompt="1"/>
          </p:nvPr>
        </p:nvSpPr>
        <p:spPr>
          <a:xfrm>
            <a:off x="5976051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63" name="Текст 2"/>
          <p:cNvSpPr>
            <a:spLocks noGrp="1"/>
          </p:cNvSpPr>
          <p:nvPr>
            <p:ph type="body" sz="quarter" idx="40" hasCustomPrompt="1"/>
          </p:nvPr>
        </p:nvSpPr>
        <p:spPr>
          <a:xfrm>
            <a:off x="7379208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35" name="Текст 2"/>
          <p:cNvSpPr>
            <a:spLocks noGrp="1"/>
          </p:cNvSpPr>
          <p:nvPr>
            <p:ph type="body" sz="quarter" idx="12" hasCustomPrompt="1"/>
          </p:nvPr>
        </p:nvSpPr>
        <p:spPr>
          <a:xfrm>
            <a:off x="39319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41" name="Текст 2"/>
          <p:cNvSpPr>
            <a:spLocks noGrp="1"/>
          </p:cNvSpPr>
          <p:nvPr>
            <p:ph type="body" sz="quarter" idx="18" hasCustomPrompt="1"/>
          </p:nvPr>
        </p:nvSpPr>
        <p:spPr>
          <a:xfrm>
            <a:off x="1783080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47" name="Текст 2"/>
          <p:cNvSpPr>
            <a:spLocks noGrp="1"/>
          </p:cNvSpPr>
          <p:nvPr>
            <p:ph type="body" sz="quarter" idx="24" hasCustomPrompt="1"/>
          </p:nvPr>
        </p:nvSpPr>
        <p:spPr>
          <a:xfrm>
            <a:off x="318211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53" name="Текст 2"/>
          <p:cNvSpPr>
            <a:spLocks noGrp="1"/>
          </p:cNvSpPr>
          <p:nvPr>
            <p:ph type="body" sz="quarter" idx="30" hasCustomPrompt="1"/>
          </p:nvPr>
        </p:nvSpPr>
        <p:spPr>
          <a:xfrm>
            <a:off x="4582928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59" name="Текст 2"/>
          <p:cNvSpPr>
            <a:spLocks noGrp="1"/>
          </p:cNvSpPr>
          <p:nvPr>
            <p:ph type="body" sz="quarter" idx="36" hasCustomPrompt="1"/>
          </p:nvPr>
        </p:nvSpPr>
        <p:spPr>
          <a:xfrm>
            <a:off x="5976051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65" name="Текст 2"/>
          <p:cNvSpPr>
            <a:spLocks noGrp="1"/>
          </p:cNvSpPr>
          <p:nvPr>
            <p:ph type="body" sz="quarter" idx="42" hasCustomPrompt="1"/>
          </p:nvPr>
        </p:nvSpPr>
        <p:spPr>
          <a:xfrm>
            <a:off x="7379208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36" name="Текст 2"/>
          <p:cNvSpPr>
            <a:spLocks noGrp="1"/>
          </p:cNvSpPr>
          <p:nvPr>
            <p:ph type="body" sz="quarter" idx="13" hasCustomPrompt="1"/>
          </p:nvPr>
        </p:nvSpPr>
        <p:spPr>
          <a:xfrm>
            <a:off x="39319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42" name="Текст 2"/>
          <p:cNvSpPr>
            <a:spLocks noGrp="1"/>
          </p:cNvSpPr>
          <p:nvPr>
            <p:ph type="body" sz="quarter" idx="19" hasCustomPrompt="1"/>
          </p:nvPr>
        </p:nvSpPr>
        <p:spPr>
          <a:xfrm>
            <a:off x="1783080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48" name="Текст 2"/>
          <p:cNvSpPr>
            <a:spLocks noGrp="1"/>
          </p:cNvSpPr>
          <p:nvPr>
            <p:ph type="body" sz="quarter" idx="25" hasCustomPrompt="1"/>
          </p:nvPr>
        </p:nvSpPr>
        <p:spPr>
          <a:xfrm>
            <a:off x="318211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54" name="Текст 2"/>
          <p:cNvSpPr>
            <a:spLocks noGrp="1"/>
          </p:cNvSpPr>
          <p:nvPr>
            <p:ph type="body" sz="quarter" idx="31" hasCustomPrompt="1"/>
          </p:nvPr>
        </p:nvSpPr>
        <p:spPr>
          <a:xfrm>
            <a:off x="4582928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60" name="Текст 2"/>
          <p:cNvSpPr>
            <a:spLocks noGrp="1"/>
          </p:cNvSpPr>
          <p:nvPr>
            <p:ph type="body" sz="quarter" idx="37" hasCustomPrompt="1"/>
          </p:nvPr>
        </p:nvSpPr>
        <p:spPr>
          <a:xfrm>
            <a:off x="5976051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66" name="Текст 2"/>
          <p:cNvSpPr>
            <a:spLocks noGrp="1"/>
          </p:cNvSpPr>
          <p:nvPr>
            <p:ph type="body" sz="quarter" idx="43" hasCustomPrompt="1"/>
          </p:nvPr>
        </p:nvSpPr>
        <p:spPr>
          <a:xfrm>
            <a:off x="7379208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37" name="Текст 2"/>
          <p:cNvSpPr>
            <a:spLocks noGrp="1"/>
          </p:cNvSpPr>
          <p:nvPr>
            <p:ph type="body" sz="quarter" idx="14" hasCustomPrompt="1"/>
          </p:nvPr>
        </p:nvSpPr>
        <p:spPr>
          <a:xfrm>
            <a:off x="39319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43" name="Текст 2"/>
          <p:cNvSpPr>
            <a:spLocks noGrp="1"/>
          </p:cNvSpPr>
          <p:nvPr>
            <p:ph type="body" sz="quarter" idx="20" hasCustomPrompt="1"/>
          </p:nvPr>
        </p:nvSpPr>
        <p:spPr>
          <a:xfrm>
            <a:off x="1783080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49" name="Текст 2"/>
          <p:cNvSpPr>
            <a:spLocks noGrp="1"/>
          </p:cNvSpPr>
          <p:nvPr>
            <p:ph type="body" sz="quarter" idx="26" hasCustomPrompt="1"/>
          </p:nvPr>
        </p:nvSpPr>
        <p:spPr>
          <a:xfrm>
            <a:off x="318211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55" name="Текст 2"/>
          <p:cNvSpPr>
            <a:spLocks noGrp="1"/>
          </p:cNvSpPr>
          <p:nvPr>
            <p:ph type="body" sz="quarter" idx="32" hasCustomPrompt="1"/>
          </p:nvPr>
        </p:nvSpPr>
        <p:spPr>
          <a:xfrm>
            <a:off x="4582928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61" name="Текст 2"/>
          <p:cNvSpPr>
            <a:spLocks noGrp="1"/>
          </p:cNvSpPr>
          <p:nvPr>
            <p:ph type="body" sz="quarter" idx="38" hasCustomPrompt="1"/>
          </p:nvPr>
        </p:nvSpPr>
        <p:spPr>
          <a:xfrm>
            <a:off x="5976051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67" name="Текст 2"/>
          <p:cNvSpPr>
            <a:spLocks noGrp="1"/>
          </p:cNvSpPr>
          <p:nvPr>
            <p:ph type="body" sz="quarter" idx="44" hasCustomPrompt="1"/>
          </p:nvPr>
        </p:nvSpPr>
        <p:spPr>
          <a:xfrm>
            <a:off x="7379208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38" name="Текст 2"/>
          <p:cNvSpPr>
            <a:spLocks noGrp="1"/>
          </p:cNvSpPr>
          <p:nvPr>
            <p:ph type="body" sz="quarter" idx="15" hasCustomPrompt="1"/>
          </p:nvPr>
        </p:nvSpPr>
        <p:spPr>
          <a:xfrm>
            <a:off x="39319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44" name="Текст 2"/>
          <p:cNvSpPr>
            <a:spLocks noGrp="1"/>
          </p:cNvSpPr>
          <p:nvPr>
            <p:ph type="body" sz="quarter" idx="21" hasCustomPrompt="1"/>
          </p:nvPr>
        </p:nvSpPr>
        <p:spPr>
          <a:xfrm>
            <a:off x="1783080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50" name="Текст 2"/>
          <p:cNvSpPr>
            <a:spLocks noGrp="1"/>
          </p:cNvSpPr>
          <p:nvPr>
            <p:ph type="body" sz="quarter" idx="27" hasCustomPrompt="1"/>
          </p:nvPr>
        </p:nvSpPr>
        <p:spPr>
          <a:xfrm>
            <a:off x="318211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56" name="Текст 2"/>
          <p:cNvSpPr>
            <a:spLocks noGrp="1"/>
          </p:cNvSpPr>
          <p:nvPr>
            <p:ph type="body" sz="quarter" idx="33" hasCustomPrompt="1"/>
          </p:nvPr>
        </p:nvSpPr>
        <p:spPr>
          <a:xfrm>
            <a:off x="4582928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62" name="Текст 2"/>
          <p:cNvSpPr>
            <a:spLocks noGrp="1"/>
          </p:cNvSpPr>
          <p:nvPr>
            <p:ph type="body" sz="quarter" idx="39" hasCustomPrompt="1"/>
          </p:nvPr>
        </p:nvSpPr>
        <p:spPr>
          <a:xfrm>
            <a:off x="5976051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68" name="Текст 2"/>
          <p:cNvSpPr>
            <a:spLocks noGrp="1"/>
          </p:cNvSpPr>
          <p:nvPr>
            <p:ph type="body" sz="quarter" idx="45" hasCustomPrompt="1"/>
          </p:nvPr>
        </p:nvSpPr>
        <p:spPr>
          <a:xfrm>
            <a:off x="7379208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2" name="Дата 1"/>
          <p:cNvSpPr>
            <a:spLocks noGrp="1"/>
          </p:cNvSpPr>
          <p:nvPr>
            <p:ph type="dt" sz="half" idx="46"/>
          </p:nvPr>
        </p:nvSpPr>
        <p:spPr/>
        <p:txBody>
          <a:bodyPr rtlCol="0"/>
          <a:lstStyle/>
          <a:p>
            <a:pPr rtl="0"/>
            <a:fld id="{456A54B1-7174-4F15-BE34-6B6F4A7442AD}" type="datetime1">
              <a:rPr lang="ru-RU" noProof="0" smtClean="0"/>
              <a:t>25.03.2023</a:t>
            </a:fld>
            <a:endParaRPr lang="ru-RU" noProof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47"/>
          </p:nvPr>
        </p:nvSpPr>
        <p:spPr/>
        <p:txBody>
          <a:bodyPr rtlCol="0"/>
          <a:lstStyle/>
          <a:p>
            <a:pPr rtl="0"/>
            <a:endParaRPr lang="ru-RU" noProof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48"/>
          </p:nvPr>
        </p:nvSpPr>
        <p:spPr/>
        <p:txBody>
          <a:bodyPr rtlCol="0"/>
          <a:lstStyle/>
          <a:p>
            <a:pPr rtl="0"/>
            <a:fld id="{53CB5F7B-7C15-41FD-9488-0FCC5C0A130E}" type="slidenum">
              <a:rPr lang="ru-RU" noProof="0"/>
              <a:pPr rtl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42217175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Мар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Надпись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lvl="0" rtl="0"/>
            <a:r>
              <a:rPr lang="ru-RU" sz="1400" noProof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 марта</a:t>
            </a:r>
          </a:p>
        </p:txBody>
      </p:sp>
      <p:sp>
        <p:nvSpPr>
          <p:cNvPr id="1793" name="Надпись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/>
            </a:lvl1pPr>
          </a:lstStyle>
          <a:p>
            <a:pPr lvl="0" rtl="0"/>
            <a:r>
              <a:rPr lang="ru-RU" noProof="0"/>
              <a:t>2</a:t>
            </a:r>
          </a:p>
        </p:txBody>
      </p:sp>
      <p:sp>
        <p:nvSpPr>
          <p:cNvPr id="1794" name="Надпись 1793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/>
            </a:lvl1pPr>
          </a:lstStyle>
          <a:p>
            <a:pPr lvl="0" rtl="0"/>
            <a:endParaRPr lang="ru-RU" noProof="0"/>
          </a:p>
          <a:p>
            <a:pPr lvl="0" rtl="0"/>
            <a:r>
              <a:rPr lang="ru-RU" noProof="0"/>
              <a:t>3</a:t>
            </a:r>
          </a:p>
          <a:p>
            <a:pPr lvl="0" rtl="0"/>
            <a:endParaRPr lang="ru-RU" noProof="0"/>
          </a:p>
        </p:txBody>
      </p:sp>
      <p:sp>
        <p:nvSpPr>
          <p:cNvPr id="1795" name="Надпись 1794"/>
          <p:cNvSpPr txBox="1"/>
          <p:nvPr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/>
            </a:lvl1pPr>
          </a:lstStyle>
          <a:p>
            <a:pPr lvl="0" rtl="0"/>
            <a:r>
              <a:rPr lang="ru-RU" noProof="0"/>
              <a:t>4</a:t>
            </a:r>
          </a:p>
        </p:txBody>
      </p:sp>
      <p:sp>
        <p:nvSpPr>
          <p:cNvPr id="1796" name="Надпись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/>
            </a:lvl1pPr>
          </a:lstStyle>
          <a:p>
            <a:pPr lvl="0" rtl="0"/>
            <a:r>
              <a:rPr lang="ru-RU" noProof="0"/>
              <a:t>5</a:t>
            </a:r>
          </a:p>
        </p:txBody>
      </p:sp>
      <p:sp>
        <p:nvSpPr>
          <p:cNvPr id="1797" name="Надпись 1796"/>
          <p:cNvSpPr txBox="1"/>
          <p:nvPr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/>
            </a:lvl1pPr>
          </a:lstStyle>
          <a:p>
            <a:pPr lvl="0" rtl="0"/>
            <a:r>
              <a:rPr lang="ru-RU" noProof="0"/>
              <a:t>6/7</a:t>
            </a:r>
          </a:p>
        </p:txBody>
      </p:sp>
      <p:sp>
        <p:nvSpPr>
          <p:cNvPr id="1798" name="Надпись 1797"/>
          <p:cNvSpPr txBox="1"/>
          <p:nvPr userDrawn="1"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1799" name="Надпись 1798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9</a:t>
            </a:r>
          </a:p>
        </p:txBody>
      </p:sp>
      <p:sp>
        <p:nvSpPr>
          <p:cNvPr id="1800" name="Надпись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10</a:t>
            </a:r>
          </a:p>
        </p:txBody>
      </p:sp>
      <p:sp>
        <p:nvSpPr>
          <p:cNvPr id="1801" name="Надпись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11</a:t>
            </a:r>
          </a:p>
        </p:txBody>
      </p:sp>
      <p:sp>
        <p:nvSpPr>
          <p:cNvPr id="1802" name="Надпись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12</a:t>
            </a:r>
          </a:p>
        </p:txBody>
      </p:sp>
      <p:sp>
        <p:nvSpPr>
          <p:cNvPr id="1803" name="Надпись 1802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13/14</a:t>
            </a:r>
          </a:p>
        </p:txBody>
      </p:sp>
      <p:sp>
        <p:nvSpPr>
          <p:cNvPr id="1804" name="Надпись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15</a:t>
            </a:r>
          </a:p>
        </p:txBody>
      </p:sp>
      <p:sp>
        <p:nvSpPr>
          <p:cNvPr id="1805" name="Надпись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16</a:t>
            </a:r>
          </a:p>
        </p:txBody>
      </p:sp>
      <p:sp>
        <p:nvSpPr>
          <p:cNvPr id="1806" name="Надпись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17</a:t>
            </a:r>
          </a:p>
        </p:txBody>
      </p:sp>
      <p:sp>
        <p:nvSpPr>
          <p:cNvPr id="1807" name="Надпись 1806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18</a:t>
            </a:r>
          </a:p>
        </p:txBody>
      </p:sp>
      <p:sp>
        <p:nvSpPr>
          <p:cNvPr id="1808" name="Надпись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19</a:t>
            </a:r>
          </a:p>
        </p:txBody>
      </p:sp>
      <p:sp>
        <p:nvSpPr>
          <p:cNvPr id="1809" name="Надпись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20/21</a:t>
            </a:r>
          </a:p>
        </p:txBody>
      </p:sp>
      <p:sp>
        <p:nvSpPr>
          <p:cNvPr id="1810" name="Надпись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22</a:t>
            </a:r>
          </a:p>
        </p:txBody>
      </p:sp>
      <p:sp>
        <p:nvSpPr>
          <p:cNvPr id="1811" name="Надпись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23</a:t>
            </a:r>
          </a:p>
        </p:txBody>
      </p:sp>
      <p:sp>
        <p:nvSpPr>
          <p:cNvPr id="1812" name="Надпись 1811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24</a:t>
            </a:r>
          </a:p>
        </p:txBody>
      </p:sp>
      <p:sp>
        <p:nvSpPr>
          <p:cNvPr id="1813" name="Надпись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25</a:t>
            </a:r>
          </a:p>
        </p:txBody>
      </p:sp>
      <p:sp>
        <p:nvSpPr>
          <p:cNvPr id="1814" name="Надпись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26</a:t>
            </a:r>
          </a:p>
        </p:txBody>
      </p:sp>
      <p:sp>
        <p:nvSpPr>
          <p:cNvPr id="1815" name="Надпись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27/28</a:t>
            </a:r>
          </a:p>
        </p:txBody>
      </p:sp>
      <p:sp>
        <p:nvSpPr>
          <p:cNvPr id="1816" name="Надпись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29</a:t>
            </a:r>
          </a:p>
        </p:txBody>
      </p:sp>
      <p:sp>
        <p:nvSpPr>
          <p:cNvPr id="1817" name="Надпись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30</a:t>
            </a:r>
          </a:p>
        </p:txBody>
      </p:sp>
      <p:sp>
        <p:nvSpPr>
          <p:cNvPr id="1818" name="Надпись 1817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31</a:t>
            </a:r>
          </a:p>
        </p:txBody>
      </p:sp>
      <p:sp>
        <p:nvSpPr>
          <p:cNvPr id="1819" name="Надпись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ru-RU" noProof="0"/>
              <a:t>1 апреля</a:t>
            </a:r>
          </a:p>
        </p:txBody>
      </p:sp>
      <p:sp>
        <p:nvSpPr>
          <p:cNvPr id="1820" name="Надпись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ru-RU" noProof="0"/>
              <a:t>2</a:t>
            </a:r>
          </a:p>
        </p:txBody>
      </p:sp>
      <p:sp>
        <p:nvSpPr>
          <p:cNvPr id="1821" name="Надпись 1820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ru-RU" noProof="0"/>
              <a:t>3/4</a:t>
            </a:r>
          </a:p>
        </p:txBody>
      </p:sp>
      <p:sp>
        <p:nvSpPr>
          <p:cNvPr id="1828" name="Надпись 1827"/>
          <p:cNvSpPr txBox="1"/>
          <p:nvPr/>
        </p:nvSpPr>
        <p:spPr>
          <a:xfrm>
            <a:off x="358775" y="152400"/>
            <a:ext cx="8382000" cy="699042"/>
          </a:xfrm>
          <a:prstGeom prst="rect">
            <a:avLst/>
          </a:prstGeom>
          <a:noFill/>
        </p:spPr>
        <p:txBody>
          <a:bodyPr wrap="square" tIns="0" bIns="0" rtlCol="0" anchor="b">
            <a:noAutofit/>
          </a:bodyPr>
          <a:lstStyle/>
          <a:p>
            <a:pPr algn="l" rtl="0"/>
            <a:r>
              <a:rPr lang="ru-RU" sz="3600" b="0" noProof="0">
                <a:solidFill>
                  <a:schemeClr val="accent1"/>
                </a:solidFill>
              </a:rPr>
              <a:t>март</a:t>
            </a:r>
          </a:p>
        </p:txBody>
      </p:sp>
      <p:sp>
        <p:nvSpPr>
          <p:cNvPr id="69" name="Надпись 68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ru-RU" noProof="0"/>
              <a:t>5</a:t>
            </a:r>
          </a:p>
        </p:txBody>
      </p:sp>
      <p:sp>
        <p:nvSpPr>
          <p:cNvPr id="70" name="Надпись 69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ru-RU" noProof="0"/>
              <a:t>6</a:t>
            </a:r>
          </a:p>
        </p:txBody>
      </p:sp>
      <p:sp>
        <p:nvSpPr>
          <p:cNvPr id="71" name="Надпись 70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bg2">
                    <a:lumMod val="90000"/>
                  </a:schemeClr>
                </a:solidFill>
              </a:rPr>
              <a:t>7</a:t>
            </a:r>
          </a:p>
        </p:txBody>
      </p:sp>
      <p:sp>
        <p:nvSpPr>
          <p:cNvPr id="72" name="Надпись 71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bg2">
                    <a:lumMod val="90000"/>
                  </a:schemeClr>
                </a:solidFill>
              </a:rPr>
              <a:t>8</a:t>
            </a:r>
          </a:p>
        </p:txBody>
      </p:sp>
      <p:sp>
        <p:nvSpPr>
          <p:cNvPr id="73" name="Надпись 72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bg2">
                    <a:lumMod val="90000"/>
                  </a:schemeClr>
                </a:solidFill>
              </a:rPr>
              <a:t>9</a:t>
            </a:r>
          </a:p>
        </p:txBody>
      </p:sp>
      <p:sp>
        <p:nvSpPr>
          <p:cNvPr id="74" name="Надпись 73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bg2">
                    <a:lumMod val="90000"/>
                  </a:schemeClr>
                </a:solidFill>
              </a:rPr>
              <a:t>10/11</a:t>
            </a:r>
          </a:p>
        </p:txBody>
      </p:sp>
      <p:sp>
        <p:nvSpPr>
          <p:cNvPr id="34" name="Текст 2"/>
          <p:cNvSpPr>
            <a:spLocks noGrp="1"/>
          </p:cNvSpPr>
          <p:nvPr>
            <p:ph type="body" sz="quarter" idx="11" hasCustomPrompt="1"/>
          </p:nvPr>
        </p:nvSpPr>
        <p:spPr>
          <a:xfrm>
            <a:off x="39319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40" name="Текст 2"/>
          <p:cNvSpPr>
            <a:spLocks noGrp="1"/>
          </p:cNvSpPr>
          <p:nvPr>
            <p:ph type="body" sz="quarter" idx="17" hasCustomPrompt="1"/>
          </p:nvPr>
        </p:nvSpPr>
        <p:spPr>
          <a:xfrm>
            <a:off x="1783080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46" name="Текст 2"/>
          <p:cNvSpPr>
            <a:spLocks noGrp="1"/>
          </p:cNvSpPr>
          <p:nvPr>
            <p:ph type="body" sz="quarter" idx="23" hasCustomPrompt="1"/>
          </p:nvPr>
        </p:nvSpPr>
        <p:spPr>
          <a:xfrm>
            <a:off x="318211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52" name="Текст 2"/>
          <p:cNvSpPr>
            <a:spLocks noGrp="1"/>
          </p:cNvSpPr>
          <p:nvPr>
            <p:ph type="body" sz="quarter" idx="29" hasCustomPrompt="1"/>
          </p:nvPr>
        </p:nvSpPr>
        <p:spPr>
          <a:xfrm>
            <a:off x="4582928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58" name="Текст 2"/>
          <p:cNvSpPr>
            <a:spLocks noGrp="1"/>
          </p:cNvSpPr>
          <p:nvPr>
            <p:ph type="body" sz="quarter" idx="35" hasCustomPrompt="1"/>
          </p:nvPr>
        </p:nvSpPr>
        <p:spPr>
          <a:xfrm>
            <a:off x="5976051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64" name="Текст 2"/>
          <p:cNvSpPr>
            <a:spLocks noGrp="1"/>
          </p:cNvSpPr>
          <p:nvPr>
            <p:ph type="body" sz="quarter" idx="41" hasCustomPrompt="1"/>
          </p:nvPr>
        </p:nvSpPr>
        <p:spPr>
          <a:xfrm>
            <a:off x="7369175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33" name="Текст 2"/>
          <p:cNvSpPr>
            <a:spLocks noGrp="1"/>
          </p:cNvSpPr>
          <p:nvPr>
            <p:ph type="body" sz="quarter" idx="10" hasCustomPrompt="1"/>
          </p:nvPr>
        </p:nvSpPr>
        <p:spPr>
          <a:xfrm>
            <a:off x="39319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39" name="Текст 2"/>
          <p:cNvSpPr>
            <a:spLocks noGrp="1"/>
          </p:cNvSpPr>
          <p:nvPr>
            <p:ph type="body" sz="quarter" idx="16" hasCustomPrompt="1"/>
          </p:nvPr>
        </p:nvSpPr>
        <p:spPr>
          <a:xfrm>
            <a:off x="1783080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45" name="Текст 2"/>
          <p:cNvSpPr>
            <a:spLocks noGrp="1"/>
          </p:cNvSpPr>
          <p:nvPr>
            <p:ph type="body" sz="quarter" idx="22" hasCustomPrompt="1"/>
          </p:nvPr>
        </p:nvSpPr>
        <p:spPr>
          <a:xfrm>
            <a:off x="318211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51" name="Текст 2"/>
          <p:cNvSpPr>
            <a:spLocks noGrp="1"/>
          </p:cNvSpPr>
          <p:nvPr>
            <p:ph type="body" sz="quarter" idx="28" hasCustomPrompt="1"/>
          </p:nvPr>
        </p:nvSpPr>
        <p:spPr>
          <a:xfrm>
            <a:off x="4582928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57" name="Текст 2"/>
          <p:cNvSpPr>
            <a:spLocks noGrp="1"/>
          </p:cNvSpPr>
          <p:nvPr>
            <p:ph type="body" sz="quarter" idx="34" hasCustomPrompt="1"/>
          </p:nvPr>
        </p:nvSpPr>
        <p:spPr>
          <a:xfrm>
            <a:off x="5976051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63" name="Текст 2"/>
          <p:cNvSpPr>
            <a:spLocks noGrp="1"/>
          </p:cNvSpPr>
          <p:nvPr>
            <p:ph type="body" sz="quarter" idx="40" hasCustomPrompt="1"/>
          </p:nvPr>
        </p:nvSpPr>
        <p:spPr>
          <a:xfrm>
            <a:off x="7369175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35" name="Текст 2"/>
          <p:cNvSpPr>
            <a:spLocks noGrp="1"/>
          </p:cNvSpPr>
          <p:nvPr>
            <p:ph type="body" sz="quarter" idx="12" hasCustomPrompt="1"/>
          </p:nvPr>
        </p:nvSpPr>
        <p:spPr>
          <a:xfrm>
            <a:off x="39319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41" name="Текст 2"/>
          <p:cNvSpPr>
            <a:spLocks noGrp="1"/>
          </p:cNvSpPr>
          <p:nvPr>
            <p:ph type="body" sz="quarter" idx="18" hasCustomPrompt="1"/>
          </p:nvPr>
        </p:nvSpPr>
        <p:spPr>
          <a:xfrm>
            <a:off x="1783080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47" name="Текст 2"/>
          <p:cNvSpPr>
            <a:spLocks noGrp="1"/>
          </p:cNvSpPr>
          <p:nvPr>
            <p:ph type="body" sz="quarter" idx="24" hasCustomPrompt="1"/>
          </p:nvPr>
        </p:nvSpPr>
        <p:spPr>
          <a:xfrm>
            <a:off x="318211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53" name="Текст 2"/>
          <p:cNvSpPr>
            <a:spLocks noGrp="1"/>
          </p:cNvSpPr>
          <p:nvPr>
            <p:ph type="body" sz="quarter" idx="30" hasCustomPrompt="1"/>
          </p:nvPr>
        </p:nvSpPr>
        <p:spPr>
          <a:xfrm>
            <a:off x="4582928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59" name="Текст 2"/>
          <p:cNvSpPr>
            <a:spLocks noGrp="1"/>
          </p:cNvSpPr>
          <p:nvPr>
            <p:ph type="body" sz="quarter" idx="36" hasCustomPrompt="1"/>
          </p:nvPr>
        </p:nvSpPr>
        <p:spPr>
          <a:xfrm>
            <a:off x="5976051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65" name="Текст 2"/>
          <p:cNvSpPr>
            <a:spLocks noGrp="1"/>
          </p:cNvSpPr>
          <p:nvPr>
            <p:ph type="body" sz="quarter" idx="42" hasCustomPrompt="1"/>
          </p:nvPr>
        </p:nvSpPr>
        <p:spPr>
          <a:xfrm>
            <a:off x="7369175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36" name="Текст 2"/>
          <p:cNvSpPr>
            <a:spLocks noGrp="1"/>
          </p:cNvSpPr>
          <p:nvPr>
            <p:ph type="body" sz="quarter" idx="13" hasCustomPrompt="1"/>
          </p:nvPr>
        </p:nvSpPr>
        <p:spPr>
          <a:xfrm>
            <a:off x="39319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42" name="Текст 2"/>
          <p:cNvSpPr>
            <a:spLocks noGrp="1"/>
          </p:cNvSpPr>
          <p:nvPr>
            <p:ph type="body" sz="quarter" idx="19" hasCustomPrompt="1"/>
          </p:nvPr>
        </p:nvSpPr>
        <p:spPr>
          <a:xfrm>
            <a:off x="1783080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48" name="Текст 2"/>
          <p:cNvSpPr>
            <a:spLocks noGrp="1"/>
          </p:cNvSpPr>
          <p:nvPr>
            <p:ph type="body" sz="quarter" idx="25" hasCustomPrompt="1"/>
          </p:nvPr>
        </p:nvSpPr>
        <p:spPr>
          <a:xfrm>
            <a:off x="318211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54" name="Текст 2"/>
          <p:cNvSpPr>
            <a:spLocks noGrp="1"/>
          </p:cNvSpPr>
          <p:nvPr>
            <p:ph type="body" sz="quarter" idx="31" hasCustomPrompt="1"/>
          </p:nvPr>
        </p:nvSpPr>
        <p:spPr>
          <a:xfrm>
            <a:off x="4582928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60" name="Текст 2"/>
          <p:cNvSpPr>
            <a:spLocks noGrp="1"/>
          </p:cNvSpPr>
          <p:nvPr>
            <p:ph type="body" sz="quarter" idx="37" hasCustomPrompt="1"/>
          </p:nvPr>
        </p:nvSpPr>
        <p:spPr>
          <a:xfrm>
            <a:off x="5976051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66" name="Текст 2"/>
          <p:cNvSpPr>
            <a:spLocks noGrp="1"/>
          </p:cNvSpPr>
          <p:nvPr>
            <p:ph type="body" sz="quarter" idx="43" hasCustomPrompt="1"/>
          </p:nvPr>
        </p:nvSpPr>
        <p:spPr>
          <a:xfrm>
            <a:off x="7369175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37" name="Текст 2"/>
          <p:cNvSpPr>
            <a:spLocks noGrp="1"/>
          </p:cNvSpPr>
          <p:nvPr>
            <p:ph type="body" sz="quarter" idx="14" hasCustomPrompt="1"/>
          </p:nvPr>
        </p:nvSpPr>
        <p:spPr>
          <a:xfrm>
            <a:off x="39319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43" name="Текст 2"/>
          <p:cNvSpPr>
            <a:spLocks noGrp="1"/>
          </p:cNvSpPr>
          <p:nvPr>
            <p:ph type="body" sz="quarter" idx="20" hasCustomPrompt="1"/>
          </p:nvPr>
        </p:nvSpPr>
        <p:spPr>
          <a:xfrm>
            <a:off x="1783080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49" name="Текст 2"/>
          <p:cNvSpPr>
            <a:spLocks noGrp="1"/>
          </p:cNvSpPr>
          <p:nvPr>
            <p:ph type="body" sz="quarter" idx="26" hasCustomPrompt="1"/>
          </p:nvPr>
        </p:nvSpPr>
        <p:spPr>
          <a:xfrm>
            <a:off x="318211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55" name="Текст 2"/>
          <p:cNvSpPr>
            <a:spLocks noGrp="1"/>
          </p:cNvSpPr>
          <p:nvPr>
            <p:ph type="body" sz="quarter" idx="32" hasCustomPrompt="1"/>
          </p:nvPr>
        </p:nvSpPr>
        <p:spPr>
          <a:xfrm>
            <a:off x="4582928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61" name="Текст 2"/>
          <p:cNvSpPr>
            <a:spLocks noGrp="1"/>
          </p:cNvSpPr>
          <p:nvPr>
            <p:ph type="body" sz="quarter" idx="38" hasCustomPrompt="1"/>
          </p:nvPr>
        </p:nvSpPr>
        <p:spPr>
          <a:xfrm>
            <a:off x="5976051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67" name="Текст 2"/>
          <p:cNvSpPr>
            <a:spLocks noGrp="1"/>
          </p:cNvSpPr>
          <p:nvPr>
            <p:ph type="body" sz="quarter" idx="44" hasCustomPrompt="1"/>
          </p:nvPr>
        </p:nvSpPr>
        <p:spPr>
          <a:xfrm>
            <a:off x="7369175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38" name="Текст 2"/>
          <p:cNvSpPr>
            <a:spLocks noGrp="1"/>
          </p:cNvSpPr>
          <p:nvPr>
            <p:ph type="body" sz="quarter" idx="15" hasCustomPrompt="1"/>
          </p:nvPr>
        </p:nvSpPr>
        <p:spPr>
          <a:xfrm>
            <a:off x="39319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44" name="Текст 2"/>
          <p:cNvSpPr>
            <a:spLocks noGrp="1"/>
          </p:cNvSpPr>
          <p:nvPr>
            <p:ph type="body" sz="quarter" idx="21" hasCustomPrompt="1"/>
          </p:nvPr>
        </p:nvSpPr>
        <p:spPr>
          <a:xfrm>
            <a:off x="1783080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50" name="Текст 2"/>
          <p:cNvSpPr>
            <a:spLocks noGrp="1"/>
          </p:cNvSpPr>
          <p:nvPr>
            <p:ph type="body" sz="quarter" idx="27" hasCustomPrompt="1"/>
          </p:nvPr>
        </p:nvSpPr>
        <p:spPr>
          <a:xfrm>
            <a:off x="318211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56" name="Текст 2"/>
          <p:cNvSpPr>
            <a:spLocks noGrp="1"/>
          </p:cNvSpPr>
          <p:nvPr>
            <p:ph type="body" sz="quarter" idx="33" hasCustomPrompt="1"/>
          </p:nvPr>
        </p:nvSpPr>
        <p:spPr>
          <a:xfrm>
            <a:off x="4582928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62" name="Текст 2"/>
          <p:cNvSpPr>
            <a:spLocks noGrp="1"/>
          </p:cNvSpPr>
          <p:nvPr>
            <p:ph type="body" sz="quarter" idx="39" hasCustomPrompt="1"/>
          </p:nvPr>
        </p:nvSpPr>
        <p:spPr>
          <a:xfrm>
            <a:off x="5976051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68" name="Текст 2"/>
          <p:cNvSpPr>
            <a:spLocks noGrp="1"/>
          </p:cNvSpPr>
          <p:nvPr>
            <p:ph type="body" sz="quarter" idx="45" hasCustomPrompt="1"/>
          </p:nvPr>
        </p:nvSpPr>
        <p:spPr>
          <a:xfrm>
            <a:off x="7369175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2" name="Дата 1"/>
          <p:cNvSpPr>
            <a:spLocks noGrp="1"/>
          </p:cNvSpPr>
          <p:nvPr>
            <p:ph type="dt" sz="half" idx="46"/>
          </p:nvPr>
        </p:nvSpPr>
        <p:spPr/>
        <p:txBody>
          <a:bodyPr rtlCol="0"/>
          <a:lstStyle/>
          <a:p>
            <a:pPr rtl="0"/>
            <a:fld id="{54B6F381-AB5F-4A90-A4B6-EDFBD6AB9C4C}" type="datetime1">
              <a:rPr lang="ru-RU" noProof="0" smtClean="0"/>
              <a:t>25.03.2023</a:t>
            </a:fld>
            <a:endParaRPr lang="ru-RU" noProof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47"/>
          </p:nvPr>
        </p:nvSpPr>
        <p:spPr/>
        <p:txBody>
          <a:bodyPr rtlCol="0"/>
          <a:lstStyle/>
          <a:p>
            <a:pPr rtl="0"/>
            <a:endParaRPr lang="ru-RU" noProof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48"/>
          </p:nvPr>
        </p:nvSpPr>
        <p:spPr/>
        <p:txBody>
          <a:bodyPr rtlCol="0"/>
          <a:lstStyle/>
          <a:p>
            <a:pPr rtl="0"/>
            <a:fld id="{53CB5F7B-7C15-41FD-9488-0FCC5C0A130E}" type="slidenum">
              <a:rPr lang="ru-RU" noProof="0"/>
              <a:pPr rtl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1375443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Апрел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Надпись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bg2">
                    <a:lumMod val="90000"/>
                  </a:schemeClr>
                </a:solidFill>
              </a:rPr>
              <a:t>29 марта</a:t>
            </a:r>
          </a:p>
        </p:txBody>
      </p:sp>
      <p:sp>
        <p:nvSpPr>
          <p:cNvPr id="1793" name="Надпись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300" b="0" noProof="0">
                <a:solidFill>
                  <a:schemeClr val="bg2">
                    <a:lumMod val="90000"/>
                  </a:schemeClr>
                </a:solidFill>
              </a:rPr>
              <a:t>30</a:t>
            </a:r>
          </a:p>
        </p:txBody>
      </p:sp>
      <p:sp>
        <p:nvSpPr>
          <p:cNvPr id="1794" name="Надпись 1793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 baseline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endParaRPr lang="ru-RU" noProof="0"/>
          </a:p>
          <a:p>
            <a:pPr lvl="0" rtl="0"/>
            <a:r>
              <a:rPr lang="ru-RU" noProof="0"/>
              <a:t>31</a:t>
            </a:r>
          </a:p>
          <a:p>
            <a:pPr lvl="0" rtl="0"/>
            <a:endParaRPr lang="ru-RU" noProof="0"/>
          </a:p>
        </p:txBody>
      </p:sp>
      <p:sp>
        <p:nvSpPr>
          <p:cNvPr id="1795" name="Надпись 1794"/>
          <p:cNvSpPr txBox="1"/>
          <p:nvPr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marR="0" lv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1300" b="0" noProof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300" b="0" noProof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апреля</a:t>
            </a:r>
          </a:p>
          <a:p>
            <a:pPr lvl="0" rtl="0"/>
            <a:endParaRPr lang="ru-RU" noProof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96" name="Надпись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marR="0" lv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1300" b="0" noProof="0">
              <a:solidFill>
                <a:schemeClr val="tx1"/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300" b="0" noProof="0">
                <a:solidFill>
                  <a:schemeClr val="tx1"/>
                </a:solidFill>
              </a:rPr>
              <a:t>2</a:t>
            </a:r>
          </a:p>
          <a:p>
            <a:pPr lvl="0" rtl="0"/>
            <a:endParaRPr lang="ru-RU" noProof="0">
              <a:solidFill>
                <a:schemeClr val="tx1"/>
              </a:solidFill>
            </a:endParaRPr>
          </a:p>
        </p:txBody>
      </p:sp>
      <p:sp>
        <p:nvSpPr>
          <p:cNvPr id="1797" name="Надпись 1796"/>
          <p:cNvSpPr txBox="1"/>
          <p:nvPr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300" b="0" noProof="0">
                <a:solidFill>
                  <a:schemeClr val="tx1"/>
                </a:solidFill>
              </a:rPr>
              <a:t>3/4</a:t>
            </a:r>
          </a:p>
        </p:txBody>
      </p:sp>
      <p:sp>
        <p:nvSpPr>
          <p:cNvPr id="1798" name="Надпись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300" b="0" kern="1200" cap="none" spc="0" noProof="0">
                <a:ln w="0"/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5</a:t>
            </a:r>
          </a:p>
        </p:txBody>
      </p:sp>
      <p:sp>
        <p:nvSpPr>
          <p:cNvPr id="1799" name="Надпись 1798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1800" name="Надпись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1801" name="Надпись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1802" name="Надпись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9</a:t>
            </a:r>
          </a:p>
        </p:txBody>
      </p:sp>
      <p:sp>
        <p:nvSpPr>
          <p:cNvPr id="1803" name="Надпись 1802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10/11</a:t>
            </a:r>
          </a:p>
        </p:txBody>
      </p:sp>
      <p:sp>
        <p:nvSpPr>
          <p:cNvPr id="1804" name="Надпись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12</a:t>
            </a:r>
          </a:p>
        </p:txBody>
      </p:sp>
      <p:sp>
        <p:nvSpPr>
          <p:cNvPr id="1805" name="Надпись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13</a:t>
            </a:r>
          </a:p>
        </p:txBody>
      </p:sp>
      <p:sp>
        <p:nvSpPr>
          <p:cNvPr id="1806" name="Надпись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14</a:t>
            </a:r>
          </a:p>
        </p:txBody>
      </p:sp>
      <p:sp>
        <p:nvSpPr>
          <p:cNvPr id="1807" name="Надпись 1806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15</a:t>
            </a:r>
          </a:p>
        </p:txBody>
      </p:sp>
      <p:sp>
        <p:nvSpPr>
          <p:cNvPr id="1808" name="Надпись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16</a:t>
            </a:r>
          </a:p>
        </p:txBody>
      </p:sp>
      <p:sp>
        <p:nvSpPr>
          <p:cNvPr id="1809" name="Надпись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17/18</a:t>
            </a:r>
          </a:p>
        </p:txBody>
      </p:sp>
      <p:sp>
        <p:nvSpPr>
          <p:cNvPr id="1810" name="Надпись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19</a:t>
            </a:r>
          </a:p>
        </p:txBody>
      </p:sp>
      <p:sp>
        <p:nvSpPr>
          <p:cNvPr id="1811" name="Надпись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20</a:t>
            </a:r>
          </a:p>
        </p:txBody>
      </p:sp>
      <p:sp>
        <p:nvSpPr>
          <p:cNvPr id="1812" name="Надпись 1811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21</a:t>
            </a:r>
          </a:p>
        </p:txBody>
      </p:sp>
      <p:sp>
        <p:nvSpPr>
          <p:cNvPr id="1813" name="Надпись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22</a:t>
            </a:r>
          </a:p>
        </p:txBody>
      </p:sp>
      <p:sp>
        <p:nvSpPr>
          <p:cNvPr id="1814" name="Надпись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23</a:t>
            </a:r>
          </a:p>
        </p:txBody>
      </p:sp>
      <p:sp>
        <p:nvSpPr>
          <p:cNvPr id="1815" name="Надпись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24/25</a:t>
            </a:r>
          </a:p>
        </p:txBody>
      </p:sp>
      <p:sp>
        <p:nvSpPr>
          <p:cNvPr id="1816" name="Надпись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26</a:t>
            </a:r>
          </a:p>
        </p:txBody>
      </p:sp>
      <p:sp>
        <p:nvSpPr>
          <p:cNvPr id="1817" name="Надпись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27</a:t>
            </a:r>
          </a:p>
        </p:txBody>
      </p:sp>
      <p:sp>
        <p:nvSpPr>
          <p:cNvPr id="1818" name="Надпись 1817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300" b="0" noProof="0">
                <a:solidFill>
                  <a:schemeClr val="tx1"/>
                </a:solidFill>
              </a:rPr>
              <a:t>28</a:t>
            </a:r>
          </a:p>
        </p:txBody>
      </p:sp>
      <p:sp>
        <p:nvSpPr>
          <p:cNvPr id="1819" name="Надпись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300" b="0" noProof="0">
                <a:solidFill>
                  <a:schemeClr val="tx1"/>
                </a:solidFill>
              </a:rPr>
              <a:t>29</a:t>
            </a:r>
          </a:p>
        </p:txBody>
      </p:sp>
      <p:sp>
        <p:nvSpPr>
          <p:cNvPr id="1820" name="Надпись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marR="0" lv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300" b="0"/>
            </a:lvl1pPr>
          </a:lstStyle>
          <a:p>
            <a:pPr lvl="0" rtl="0"/>
            <a:r>
              <a:rPr lang="ru-RU" noProof="0"/>
              <a:t>30</a:t>
            </a:r>
          </a:p>
        </p:txBody>
      </p:sp>
      <p:sp>
        <p:nvSpPr>
          <p:cNvPr id="1821" name="Надпись 1820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marR="0" lv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300" b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300" b="0" noProof="0">
                <a:solidFill>
                  <a:schemeClr val="bg2">
                    <a:lumMod val="90000"/>
                  </a:schemeClr>
                </a:solidFill>
              </a:rPr>
              <a:t>1/2 мая</a:t>
            </a:r>
          </a:p>
        </p:txBody>
      </p:sp>
      <p:sp>
        <p:nvSpPr>
          <p:cNvPr id="1822" name="Надпись 1821"/>
          <p:cNvSpPr txBox="1"/>
          <p:nvPr/>
        </p:nvSpPr>
        <p:spPr>
          <a:xfrm>
            <a:off x="349116" y="565643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marR="0" lv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ru-RU" noProof="0"/>
              <a:t>3</a:t>
            </a:r>
          </a:p>
        </p:txBody>
      </p:sp>
      <p:sp>
        <p:nvSpPr>
          <p:cNvPr id="1823" name="Надпись 1822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marR="0" lv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ru-RU" noProof="0"/>
              <a:t>4</a:t>
            </a:r>
          </a:p>
        </p:txBody>
      </p:sp>
      <p:sp>
        <p:nvSpPr>
          <p:cNvPr id="1824" name="Надпись 1823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bg2">
                    <a:lumMod val="90000"/>
                  </a:schemeClr>
                </a:solidFill>
              </a:rPr>
              <a:t>5</a:t>
            </a:r>
          </a:p>
        </p:txBody>
      </p:sp>
      <p:sp>
        <p:nvSpPr>
          <p:cNvPr id="1825" name="Надпись 1824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bg2">
                    <a:lumMod val="90000"/>
                  </a:schemeClr>
                </a:solidFill>
              </a:rPr>
              <a:t>6</a:t>
            </a:r>
          </a:p>
        </p:txBody>
      </p:sp>
      <p:sp>
        <p:nvSpPr>
          <p:cNvPr id="1826" name="Надпись 1825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bg2">
                    <a:lumMod val="90000"/>
                  </a:schemeClr>
                </a:solidFill>
              </a:rPr>
              <a:t>7</a:t>
            </a:r>
          </a:p>
        </p:txBody>
      </p:sp>
      <p:sp>
        <p:nvSpPr>
          <p:cNvPr id="1827" name="Надпись 1826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bg2">
                    <a:lumMod val="90000"/>
                  </a:schemeClr>
                </a:solidFill>
              </a:rPr>
              <a:t>8/9</a:t>
            </a:r>
          </a:p>
        </p:txBody>
      </p:sp>
      <p:sp>
        <p:nvSpPr>
          <p:cNvPr id="1828" name="Надпись 1827"/>
          <p:cNvSpPr txBox="1"/>
          <p:nvPr/>
        </p:nvSpPr>
        <p:spPr>
          <a:xfrm>
            <a:off x="358775" y="152400"/>
            <a:ext cx="8382000" cy="699042"/>
          </a:xfrm>
          <a:prstGeom prst="rect">
            <a:avLst/>
          </a:prstGeom>
          <a:noFill/>
        </p:spPr>
        <p:txBody>
          <a:bodyPr wrap="square" tIns="0" bIns="0" rtlCol="0" anchor="b">
            <a:noAutofit/>
          </a:bodyPr>
          <a:lstStyle/>
          <a:p>
            <a:pPr algn="l" rtl="0"/>
            <a:r>
              <a:rPr lang="ru-RU" sz="3600" b="0" noProof="0">
                <a:solidFill>
                  <a:schemeClr val="accent1"/>
                </a:solidFill>
              </a:rPr>
              <a:t>апрель</a:t>
            </a:r>
          </a:p>
        </p:txBody>
      </p:sp>
      <p:sp>
        <p:nvSpPr>
          <p:cNvPr id="40" name="Текст 2"/>
          <p:cNvSpPr>
            <a:spLocks noGrp="1"/>
          </p:cNvSpPr>
          <p:nvPr>
            <p:ph type="body" sz="quarter" idx="11" hasCustomPrompt="1"/>
          </p:nvPr>
        </p:nvSpPr>
        <p:spPr>
          <a:xfrm>
            <a:off x="39319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46" name="Текст 2"/>
          <p:cNvSpPr>
            <a:spLocks noGrp="1"/>
          </p:cNvSpPr>
          <p:nvPr>
            <p:ph type="body" sz="quarter" idx="17" hasCustomPrompt="1"/>
          </p:nvPr>
        </p:nvSpPr>
        <p:spPr>
          <a:xfrm>
            <a:off x="1783080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52" name="Текст 2"/>
          <p:cNvSpPr>
            <a:spLocks noGrp="1"/>
          </p:cNvSpPr>
          <p:nvPr>
            <p:ph type="body" sz="quarter" idx="23" hasCustomPrompt="1"/>
          </p:nvPr>
        </p:nvSpPr>
        <p:spPr>
          <a:xfrm>
            <a:off x="318211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58" name="Текст 2"/>
          <p:cNvSpPr>
            <a:spLocks noGrp="1"/>
          </p:cNvSpPr>
          <p:nvPr>
            <p:ph type="body" sz="quarter" idx="29" hasCustomPrompt="1"/>
          </p:nvPr>
        </p:nvSpPr>
        <p:spPr>
          <a:xfrm>
            <a:off x="4582928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64" name="Текст 2"/>
          <p:cNvSpPr>
            <a:spLocks noGrp="1"/>
          </p:cNvSpPr>
          <p:nvPr>
            <p:ph type="body" sz="quarter" idx="35" hasCustomPrompt="1"/>
          </p:nvPr>
        </p:nvSpPr>
        <p:spPr>
          <a:xfrm>
            <a:off x="5976051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70" name="Текст 2"/>
          <p:cNvSpPr>
            <a:spLocks noGrp="1"/>
          </p:cNvSpPr>
          <p:nvPr>
            <p:ph type="body" sz="quarter" idx="41" hasCustomPrompt="1"/>
          </p:nvPr>
        </p:nvSpPr>
        <p:spPr>
          <a:xfrm>
            <a:off x="7379208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39" name="Текст 2"/>
          <p:cNvSpPr>
            <a:spLocks noGrp="1"/>
          </p:cNvSpPr>
          <p:nvPr>
            <p:ph type="body" sz="quarter" idx="10" hasCustomPrompt="1"/>
          </p:nvPr>
        </p:nvSpPr>
        <p:spPr>
          <a:xfrm>
            <a:off x="39319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45" name="Текст 2"/>
          <p:cNvSpPr>
            <a:spLocks noGrp="1"/>
          </p:cNvSpPr>
          <p:nvPr>
            <p:ph type="body" sz="quarter" idx="16" hasCustomPrompt="1"/>
          </p:nvPr>
        </p:nvSpPr>
        <p:spPr>
          <a:xfrm>
            <a:off x="1783080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51" name="Текст 2"/>
          <p:cNvSpPr>
            <a:spLocks noGrp="1"/>
          </p:cNvSpPr>
          <p:nvPr>
            <p:ph type="body" sz="quarter" idx="22" hasCustomPrompt="1"/>
          </p:nvPr>
        </p:nvSpPr>
        <p:spPr>
          <a:xfrm>
            <a:off x="318211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57" name="Текст 2"/>
          <p:cNvSpPr>
            <a:spLocks noGrp="1"/>
          </p:cNvSpPr>
          <p:nvPr>
            <p:ph type="body" sz="quarter" idx="28" hasCustomPrompt="1"/>
          </p:nvPr>
        </p:nvSpPr>
        <p:spPr>
          <a:xfrm>
            <a:off x="4582928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63" name="Текст 2"/>
          <p:cNvSpPr>
            <a:spLocks noGrp="1"/>
          </p:cNvSpPr>
          <p:nvPr>
            <p:ph type="body" sz="quarter" idx="34" hasCustomPrompt="1"/>
          </p:nvPr>
        </p:nvSpPr>
        <p:spPr>
          <a:xfrm>
            <a:off x="5976051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69" name="Текст 2"/>
          <p:cNvSpPr>
            <a:spLocks noGrp="1"/>
          </p:cNvSpPr>
          <p:nvPr>
            <p:ph type="body" sz="quarter" idx="40" hasCustomPrompt="1"/>
          </p:nvPr>
        </p:nvSpPr>
        <p:spPr>
          <a:xfrm>
            <a:off x="7379208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41" name="Текст 2"/>
          <p:cNvSpPr>
            <a:spLocks noGrp="1"/>
          </p:cNvSpPr>
          <p:nvPr>
            <p:ph type="body" sz="quarter" idx="12" hasCustomPrompt="1"/>
          </p:nvPr>
        </p:nvSpPr>
        <p:spPr>
          <a:xfrm>
            <a:off x="39319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47" name="Текст 2"/>
          <p:cNvSpPr>
            <a:spLocks noGrp="1"/>
          </p:cNvSpPr>
          <p:nvPr>
            <p:ph type="body" sz="quarter" idx="18" hasCustomPrompt="1"/>
          </p:nvPr>
        </p:nvSpPr>
        <p:spPr>
          <a:xfrm>
            <a:off x="1783080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53" name="Текст 2"/>
          <p:cNvSpPr>
            <a:spLocks noGrp="1"/>
          </p:cNvSpPr>
          <p:nvPr>
            <p:ph type="body" sz="quarter" idx="24" hasCustomPrompt="1"/>
          </p:nvPr>
        </p:nvSpPr>
        <p:spPr>
          <a:xfrm>
            <a:off x="318211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59" name="Текст 2"/>
          <p:cNvSpPr>
            <a:spLocks noGrp="1"/>
          </p:cNvSpPr>
          <p:nvPr>
            <p:ph type="body" sz="quarter" idx="30" hasCustomPrompt="1"/>
          </p:nvPr>
        </p:nvSpPr>
        <p:spPr>
          <a:xfrm>
            <a:off x="4582928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65" name="Текст 2"/>
          <p:cNvSpPr>
            <a:spLocks noGrp="1"/>
          </p:cNvSpPr>
          <p:nvPr>
            <p:ph type="body" sz="quarter" idx="36" hasCustomPrompt="1"/>
          </p:nvPr>
        </p:nvSpPr>
        <p:spPr>
          <a:xfrm>
            <a:off x="5976051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71" name="Текст 2"/>
          <p:cNvSpPr>
            <a:spLocks noGrp="1"/>
          </p:cNvSpPr>
          <p:nvPr>
            <p:ph type="body" sz="quarter" idx="42" hasCustomPrompt="1"/>
          </p:nvPr>
        </p:nvSpPr>
        <p:spPr>
          <a:xfrm>
            <a:off x="7379208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42" name="Текст 2"/>
          <p:cNvSpPr>
            <a:spLocks noGrp="1"/>
          </p:cNvSpPr>
          <p:nvPr>
            <p:ph type="body" sz="quarter" idx="13" hasCustomPrompt="1"/>
          </p:nvPr>
        </p:nvSpPr>
        <p:spPr>
          <a:xfrm>
            <a:off x="39319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48" name="Текст 2"/>
          <p:cNvSpPr>
            <a:spLocks noGrp="1"/>
          </p:cNvSpPr>
          <p:nvPr>
            <p:ph type="body" sz="quarter" idx="19" hasCustomPrompt="1"/>
          </p:nvPr>
        </p:nvSpPr>
        <p:spPr>
          <a:xfrm>
            <a:off x="1783080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54" name="Текст 2"/>
          <p:cNvSpPr>
            <a:spLocks noGrp="1"/>
          </p:cNvSpPr>
          <p:nvPr>
            <p:ph type="body" sz="quarter" idx="25" hasCustomPrompt="1"/>
          </p:nvPr>
        </p:nvSpPr>
        <p:spPr>
          <a:xfrm>
            <a:off x="318211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60" name="Текст 2"/>
          <p:cNvSpPr>
            <a:spLocks noGrp="1"/>
          </p:cNvSpPr>
          <p:nvPr>
            <p:ph type="body" sz="quarter" idx="31" hasCustomPrompt="1"/>
          </p:nvPr>
        </p:nvSpPr>
        <p:spPr>
          <a:xfrm>
            <a:off x="4582928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66" name="Текст 2"/>
          <p:cNvSpPr>
            <a:spLocks noGrp="1"/>
          </p:cNvSpPr>
          <p:nvPr>
            <p:ph type="body" sz="quarter" idx="37" hasCustomPrompt="1"/>
          </p:nvPr>
        </p:nvSpPr>
        <p:spPr>
          <a:xfrm>
            <a:off x="5976051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72" name="Текст 2"/>
          <p:cNvSpPr>
            <a:spLocks noGrp="1"/>
          </p:cNvSpPr>
          <p:nvPr>
            <p:ph type="body" sz="quarter" idx="43" hasCustomPrompt="1"/>
          </p:nvPr>
        </p:nvSpPr>
        <p:spPr>
          <a:xfrm>
            <a:off x="7379208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43" name="Текст 2"/>
          <p:cNvSpPr>
            <a:spLocks noGrp="1"/>
          </p:cNvSpPr>
          <p:nvPr>
            <p:ph type="body" sz="quarter" idx="14" hasCustomPrompt="1"/>
          </p:nvPr>
        </p:nvSpPr>
        <p:spPr>
          <a:xfrm>
            <a:off x="39319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49" name="Текст 2"/>
          <p:cNvSpPr>
            <a:spLocks noGrp="1"/>
          </p:cNvSpPr>
          <p:nvPr>
            <p:ph type="body" sz="quarter" idx="20" hasCustomPrompt="1"/>
          </p:nvPr>
        </p:nvSpPr>
        <p:spPr>
          <a:xfrm>
            <a:off x="1783080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55" name="Текст 2"/>
          <p:cNvSpPr>
            <a:spLocks noGrp="1"/>
          </p:cNvSpPr>
          <p:nvPr>
            <p:ph type="body" sz="quarter" idx="26" hasCustomPrompt="1"/>
          </p:nvPr>
        </p:nvSpPr>
        <p:spPr>
          <a:xfrm>
            <a:off x="318211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61" name="Текст 2"/>
          <p:cNvSpPr>
            <a:spLocks noGrp="1"/>
          </p:cNvSpPr>
          <p:nvPr>
            <p:ph type="body" sz="quarter" idx="32" hasCustomPrompt="1"/>
          </p:nvPr>
        </p:nvSpPr>
        <p:spPr>
          <a:xfrm>
            <a:off x="4582928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67" name="Текст 2"/>
          <p:cNvSpPr>
            <a:spLocks noGrp="1"/>
          </p:cNvSpPr>
          <p:nvPr>
            <p:ph type="body" sz="quarter" idx="38" hasCustomPrompt="1"/>
          </p:nvPr>
        </p:nvSpPr>
        <p:spPr>
          <a:xfrm>
            <a:off x="5976051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73" name="Текст 2"/>
          <p:cNvSpPr>
            <a:spLocks noGrp="1"/>
          </p:cNvSpPr>
          <p:nvPr>
            <p:ph type="body" sz="quarter" idx="44" hasCustomPrompt="1"/>
          </p:nvPr>
        </p:nvSpPr>
        <p:spPr>
          <a:xfrm>
            <a:off x="7379208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44" name="Текст 2"/>
          <p:cNvSpPr>
            <a:spLocks noGrp="1"/>
          </p:cNvSpPr>
          <p:nvPr>
            <p:ph type="body" sz="quarter" idx="15" hasCustomPrompt="1"/>
          </p:nvPr>
        </p:nvSpPr>
        <p:spPr>
          <a:xfrm>
            <a:off x="39319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50" name="Текст 2"/>
          <p:cNvSpPr>
            <a:spLocks noGrp="1"/>
          </p:cNvSpPr>
          <p:nvPr>
            <p:ph type="body" sz="quarter" idx="21" hasCustomPrompt="1"/>
          </p:nvPr>
        </p:nvSpPr>
        <p:spPr>
          <a:xfrm>
            <a:off x="1783080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56" name="Текст 2"/>
          <p:cNvSpPr>
            <a:spLocks noGrp="1"/>
          </p:cNvSpPr>
          <p:nvPr>
            <p:ph type="body" sz="quarter" idx="27" hasCustomPrompt="1"/>
          </p:nvPr>
        </p:nvSpPr>
        <p:spPr>
          <a:xfrm>
            <a:off x="318211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62" name="Текст 2"/>
          <p:cNvSpPr>
            <a:spLocks noGrp="1"/>
          </p:cNvSpPr>
          <p:nvPr>
            <p:ph type="body" sz="quarter" idx="33" hasCustomPrompt="1"/>
          </p:nvPr>
        </p:nvSpPr>
        <p:spPr>
          <a:xfrm>
            <a:off x="4582928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68" name="Текст 2"/>
          <p:cNvSpPr>
            <a:spLocks noGrp="1"/>
          </p:cNvSpPr>
          <p:nvPr>
            <p:ph type="body" sz="quarter" idx="39" hasCustomPrompt="1"/>
          </p:nvPr>
        </p:nvSpPr>
        <p:spPr>
          <a:xfrm>
            <a:off x="5976051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74" name="Текст 2"/>
          <p:cNvSpPr>
            <a:spLocks noGrp="1"/>
          </p:cNvSpPr>
          <p:nvPr>
            <p:ph type="body" sz="quarter" idx="45" hasCustomPrompt="1"/>
          </p:nvPr>
        </p:nvSpPr>
        <p:spPr>
          <a:xfrm>
            <a:off x="7379208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2" name="Дата 1"/>
          <p:cNvSpPr>
            <a:spLocks noGrp="1"/>
          </p:cNvSpPr>
          <p:nvPr>
            <p:ph type="dt" sz="half" idx="46"/>
          </p:nvPr>
        </p:nvSpPr>
        <p:spPr/>
        <p:txBody>
          <a:bodyPr rtlCol="0"/>
          <a:lstStyle/>
          <a:p>
            <a:pPr rtl="0"/>
            <a:fld id="{C7A4F383-0D4C-4B9E-810A-53B26AD50EDE}" type="datetime1">
              <a:rPr lang="ru-RU" noProof="0" smtClean="0"/>
              <a:t>25.03.2023</a:t>
            </a:fld>
            <a:endParaRPr lang="ru-RU" noProof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47"/>
          </p:nvPr>
        </p:nvSpPr>
        <p:spPr/>
        <p:txBody>
          <a:bodyPr rtlCol="0"/>
          <a:lstStyle/>
          <a:p>
            <a:pPr rtl="0"/>
            <a:endParaRPr lang="ru-RU" noProof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48"/>
          </p:nvPr>
        </p:nvSpPr>
        <p:spPr/>
        <p:txBody>
          <a:bodyPr rtlCol="0"/>
          <a:lstStyle/>
          <a:p>
            <a:pPr rtl="0"/>
            <a:fld id="{53CB5F7B-7C15-41FD-9488-0FCC5C0A130E}" type="slidenum">
              <a:rPr lang="ru-RU" noProof="0"/>
              <a:pPr rtl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37731290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Ма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Надпись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>
                    <a:lumMod val="20000"/>
                    <a:lumOff val="80000"/>
                  </a:schemeClr>
                </a:solidFill>
              </a:rPr>
              <a:t>26 апреля</a:t>
            </a:r>
          </a:p>
        </p:txBody>
      </p:sp>
      <p:sp>
        <p:nvSpPr>
          <p:cNvPr id="1793" name="Надпись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/>
            </a:lvl1pPr>
          </a:lstStyle>
          <a:p>
            <a:pPr algn="l" rtl="0"/>
            <a:r>
              <a:rPr lang="ru-RU" sz="1300" b="0" noProof="0">
                <a:solidFill>
                  <a:schemeClr val="tx1">
                    <a:lumMod val="20000"/>
                    <a:lumOff val="80000"/>
                  </a:schemeClr>
                </a:solidFill>
              </a:rPr>
              <a:t>27</a:t>
            </a:r>
          </a:p>
        </p:txBody>
      </p:sp>
      <p:sp>
        <p:nvSpPr>
          <p:cNvPr id="1794" name="Надпись 1793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300" b="0" kern="1200" cap="none" spc="0" noProof="0">
                <a:ln w="0"/>
                <a:solidFill>
                  <a:schemeClr val="tx1">
                    <a:lumMod val="20000"/>
                    <a:lumOff val="80000"/>
                  </a:schemeClr>
                </a:solidFill>
                <a:effectLst/>
                <a:latin typeface="+mn-lt"/>
                <a:ea typeface="+mn-ea"/>
                <a:cs typeface="+mn-cs"/>
              </a:rPr>
              <a:t>28</a:t>
            </a:r>
          </a:p>
        </p:txBody>
      </p:sp>
      <p:sp>
        <p:nvSpPr>
          <p:cNvPr id="1795" name="Надпись 1794"/>
          <p:cNvSpPr txBox="1"/>
          <p:nvPr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/>
            </a:lvl1pPr>
          </a:lstStyle>
          <a:p>
            <a:pPr lvl="0" rtl="0"/>
            <a:r>
              <a:rPr lang="ru-RU" noProof="0">
                <a:solidFill>
                  <a:schemeClr val="tx1">
                    <a:lumMod val="20000"/>
                    <a:lumOff val="80000"/>
                  </a:schemeClr>
                </a:solidFill>
              </a:rPr>
              <a:t>29</a:t>
            </a:r>
          </a:p>
        </p:txBody>
      </p:sp>
      <p:sp>
        <p:nvSpPr>
          <p:cNvPr id="1796" name="Надпись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ru-RU" noProof="0"/>
              <a:t>30</a:t>
            </a:r>
          </a:p>
        </p:txBody>
      </p:sp>
      <p:sp>
        <p:nvSpPr>
          <p:cNvPr id="1797" name="Надпись 1796"/>
          <p:cNvSpPr txBox="1"/>
          <p:nvPr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1/2 мая</a:t>
            </a:r>
          </a:p>
        </p:txBody>
      </p:sp>
      <p:sp>
        <p:nvSpPr>
          <p:cNvPr id="1798" name="Надпись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799" name="Надпись 1798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1800" name="Надпись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1801" name="Надпись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1802" name="Надпись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1803" name="Надпись 1802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8/9</a:t>
            </a:r>
          </a:p>
        </p:txBody>
      </p:sp>
      <p:sp>
        <p:nvSpPr>
          <p:cNvPr id="1804" name="Надпись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10</a:t>
            </a:r>
          </a:p>
        </p:txBody>
      </p:sp>
      <p:sp>
        <p:nvSpPr>
          <p:cNvPr id="1805" name="Надпись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11</a:t>
            </a:r>
          </a:p>
        </p:txBody>
      </p:sp>
      <p:sp>
        <p:nvSpPr>
          <p:cNvPr id="1806" name="Надпись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12</a:t>
            </a:r>
          </a:p>
        </p:txBody>
      </p:sp>
      <p:sp>
        <p:nvSpPr>
          <p:cNvPr id="1807" name="Надпись 1806"/>
          <p:cNvSpPr txBox="1"/>
          <p:nvPr userDrawn="1"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13</a:t>
            </a:r>
          </a:p>
        </p:txBody>
      </p:sp>
      <p:sp>
        <p:nvSpPr>
          <p:cNvPr id="1808" name="Надпись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14</a:t>
            </a:r>
          </a:p>
        </p:txBody>
      </p:sp>
      <p:sp>
        <p:nvSpPr>
          <p:cNvPr id="1809" name="Надпись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15/16</a:t>
            </a:r>
          </a:p>
        </p:txBody>
      </p:sp>
      <p:sp>
        <p:nvSpPr>
          <p:cNvPr id="1810" name="Надпись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17</a:t>
            </a:r>
          </a:p>
        </p:txBody>
      </p:sp>
      <p:sp>
        <p:nvSpPr>
          <p:cNvPr id="1811" name="Надпись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18</a:t>
            </a:r>
          </a:p>
        </p:txBody>
      </p:sp>
      <p:sp>
        <p:nvSpPr>
          <p:cNvPr id="1812" name="Надпись 1811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19</a:t>
            </a:r>
          </a:p>
        </p:txBody>
      </p:sp>
      <p:sp>
        <p:nvSpPr>
          <p:cNvPr id="1813" name="Надпись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20</a:t>
            </a:r>
          </a:p>
        </p:txBody>
      </p:sp>
      <p:sp>
        <p:nvSpPr>
          <p:cNvPr id="1814" name="Надпись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21</a:t>
            </a:r>
          </a:p>
        </p:txBody>
      </p:sp>
      <p:sp>
        <p:nvSpPr>
          <p:cNvPr id="1815" name="Надпись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22/23</a:t>
            </a:r>
          </a:p>
        </p:txBody>
      </p:sp>
      <p:sp>
        <p:nvSpPr>
          <p:cNvPr id="1816" name="Надпись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24</a:t>
            </a:r>
          </a:p>
        </p:txBody>
      </p:sp>
      <p:sp>
        <p:nvSpPr>
          <p:cNvPr id="1817" name="Надпись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25</a:t>
            </a:r>
          </a:p>
        </p:txBody>
      </p:sp>
      <p:sp>
        <p:nvSpPr>
          <p:cNvPr id="1818" name="Надпись 1817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26</a:t>
            </a:r>
          </a:p>
        </p:txBody>
      </p:sp>
      <p:sp>
        <p:nvSpPr>
          <p:cNvPr id="1819" name="Надпись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marR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300" b="0" noProof="0">
                <a:solidFill>
                  <a:schemeClr val="tx1"/>
                </a:solidFill>
              </a:rPr>
              <a:t>27</a:t>
            </a:r>
          </a:p>
        </p:txBody>
      </p:sp>
      <p:sp>
        <p:nvSpPr>
          <p:cNvPr id="1820" name="Надпись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300" b="0" noProof="0">
                <a:solidFill>
                  <a:schemeClr val="tx1"/>
                </a:solidFill>
              </a:rPr>
              <a:t>28</a:t>
            </a:r>
            <a:endParaRPr lang="ru-RU" noProof="0"/>
          </a:p>
        </p:txBody>
      </p:sp>
      <p:sp>
        <p:nvSpPr>
          <p:cNvPr id="1821" name="Надпись 1820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ru-RU" noProof="0">
                <a:solidFill>
                  <a:schemeClr val="tx1"/>
                </a:solidFill>
              </a:rPr>
              <a:t>29/30</a:t>
            </a:r>
          </a:p>
        </p:txBody>
      </p:sp>
      <p:sp>
        <p:nvSpPr>
          <p:cNvPr id="1828" name="Надпись 1827"/>
          <p:cNvSpPr txBox="1"/>
          <p:nvPr/>
        </p:nvSpPr>
        <p:spPr>
          <a:xfrm>
            <a:off x="358775" y="152400"/>
            <a:ext cx="8382000" cy="699042"/>
          </a:xfrm>
          <a:prstGeom prst="rect">
            <a:avLst/>
          </a:prstGeom>
          <a:noFill/>
        </p:spPr>
        <p:txBody>
          <a:bodyPr wrap="square" tIns="0" bIns="0" rtlCol="0" anchor="b">
            <a:noAutofit/>
          </a:bodyPr>
          <a:lstStyle/>
          <a:p>
            <a:pPr algn="l" rtl="0"/>
            <a:r>
              <a:rPr lang="ru-RU" sz="3600" b="0" noProof="0">
                <a:solidFill>
                  <a:schemeClr val="accent1"/>
                </a:solidFill>
              </a:rPr>
              <a:t>май</a:t>
            </a:r>
          </a:p>
        </p:txBody>
      </p:sp>
      <p:sp>
        <p:nvSpPr>
          <p:cNvPr id="69" name="Надпись 68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/>
            </a:lvl1pPr>
          </a:lstStyle>
          <a:p>
            <a:pPr lvl="0" rtl="0"/>
            <a:r>
              <a:rPr lang="ru-RU" noProof="0"/>
              <a:t>31</a:t>
            </a:r>
          </a:p>
        </p:txBody>
      </p:sp>
      <p:sp>
        <p:nvSpPr>
          <p:cNvPr id="70" name="Надпись 69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bg2">
                    <a:lumMod val="90000"/>
                  </a:schemeClr>
                </a:solidFill>
              </a:rPr>
              <a:t>1 июня</a:t>
            </a:r>
          </a:p>
        </p:txBody>
      </p:sp>
      <p:sp>
        <p:nvSpPr>
          <p:cNvPr id="71" name="Надпись 70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bg2">
                    <a:lumMod val="90000"/>
                  </a:schemeClr>
                </a:solidFill>
              </a:rPr>
              <a:t>2</a:t>
            </a:r>
          </a:p>
        </p:txBody>
      </p:sp>
      <p:sp>
        <p:nvSpPr>
          <p:cNvPr id="72" name="Надпись 71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bg2">
                    <a:lumMod val="90000"/>
                  </a:schemeClr>
                </a:solidFill>
              </a:rPr>
              <a:t>3</a:t>
            </a:r>
          </a:p>
        </p:txBody>
      </p:sp>
      <p:sp>
        <p:nvSpPr>
          <p:cNvPr id="73" name="Надпись 72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bg2">
                    <a:lumMod val="90000"/>
                  </a:schemeClr>
                </a:solidFill>
              </a:rPr>
              <a:t>4</a:t>
            </a:r>
          </a:p>
        </p:txBody>
      </p:sp>
      <p:sp>
        <p:nvSpPr>
          <p:cNvPr id="74" name="Надпись 73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bg2">
                    <a:lumMod val="90000"/>
                  </a:schemeClr>
                </a:solidFill>
              </a:rPr>
              <a:t>5/6</a:t>
            </a:r>
          </a:p>
        </p:txBody>
      </p:sp>
      <p:sp>
        <p:nvSpPr>
          <p:cNvPr id="34" name="Текст 2"/>
          <p:cNvSpPr>
            <a:spLocks noGrp="1"/>
          </p:cNvSpPr>
          <p:nvPr>
            <p:ph type="body" sz="quarter" idx="11" hasCustomPrompt="1"/>
          </p:nvPr>
        </p:nvSpPr>
        <p:spPr>
          <a:xfrm>
            <a:off x="39319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40" name="Текст 2"/>
          <p:cNvSpPr>
            <a:spLocks noGrp="1"/>
          </p:cNvSpPr>
          <p:nvPr>
            <p:ph type="body" sz="quarter" idx="17" hasCustomPrompt="1"/>
          </p:nvPr>
        </p:nvSpPr>
        <p:spPr>
          <a:xfrm>
            <a:off x="1783080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46" name="Текст 2"/>
          <p:cNvSpPr>
            <a:spLocks noGrp="1"/>
          </p:cNvSpPr>
          <p:nvPr>
            <p:ph type="body" sz="quarter" idx="23" hasCustomPrompt="1"/>
          </p:nvPr>
        </p:nvSpPr>
        <p:spPr>
          <a:xfrm>
            <a:off x="318211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52" name="Текст 2"/>
          <p:cNvSpPr>
            <a:spLocks noGrp="1"/>
          </p:cNvSpPr>
          <p:nvPr>
            <p:ph type="body" sz="quarter" idx="29" hasCustomPrompt="1"/>
          </p:nvPr>
        </p:nvSpPr>
        <p:spPr>
          <a:xfrm>
            <a:off x="4582928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58" name="Текст 2"/>
          <p:cNvSpPr>
            <a:spLocks noGrp="1"/>
          </p:cNvSpPr>
          <p:nvPr>
            <p:ph type="body" sz="quarter" idx="35" hasCustomPrompt="1"/>
          </p:nvPr>
        </p:nvSpPr>
        <p:spPr>
          <a:xfrm>
            <a:off x="5976051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64" name="Текст 2"/>
          <p:cNvSpPr>
            <a:spLocks noGrp="1"/>
          </p:cNvSpPr>
          <p:nvPr>
            <p:ph type="body" sz="quarter" idx="41" hasCustomPrompt="1"/>
          </p:nvPr>
        </p:nvSpPr>
        <p:spPr>
          <a:xfrm>
            <a:off x="7379208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33" name="Текст 2"/>
          <p:cNvSpPr>
            <a:spLocks noGrp="1"/>
          </p:cNvSpPr>
          <p:nvPr>
            <p:ph type="body" sz="quarter" idx="10" hasCustomPrompt="1"/>
          </p:nvPr>
        </p:nvSpPr>
        <p:spPr>
          <a:xfrm>
            <a:off x="39319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39" name="Текст 2"/>
          <p:cNvSpPr>
            <a:spLocks noGrp="1"/>
          </p:cNvSpPr>
          <p:nvPr>
            <p:ph type="body" sz="quarter" idx="16" hasCustomPrompt="1"/>
          </p:nvPr>
        </p:nvSpPr>
        <p:spPr>
          <a:xfrm>
            <a:off x="1783080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45" name="Текст 2"/>
          <p:cNvSpPr>
            <a:spLocks noGrp="1"/>
          </p:cNvSpPr>
          <p:nvPr>
            <p:ph type="body" sz="quarter" idx="22" hasCustomPrompt="1"/>
          </p:nvPr>
        </p:nvSpPr>
        <p:spPr>
          <a:xfrm>
            <a:off x="318211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51" name="Текст 2"/>
          <p:cNvSpPr>
            <a:spLocks noGrp="1"/>
          </p:cNvSpPr>
          <p:nvPr>
            <p:ph type="body" sz="quarter" idx="28" hasCustomPrompt="1"/>
          </p:nvPr>
        </p:nvSpPr>
        <p:spPr>
          <a:xfrm>
            <a:off x="4582928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57" name="Текст 2"/>
          <p:cNvSpPr>
            <a:spLocks noGrp="1"/>
          </p:cNvSpPr>
          <p:nvPr>
            <p:ph type="body" sz="quarter" idx="34" hasCustomPrompt="1"/>
          </p:nvPr>
        </p:nvSpPr>
        <p:spPr>
          <a:xfrm>
            <a:off x="5976051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63" name="Текст 2"/>
          <p:cNvSpPr>
            <a:spLocks noGrp="1"/>
          </p:cNvSpPr>
          <p:nvPr>
            <p:ph type="body" sz="quarter" idx="40" hasCustomPrompt="1"/>
          </p:nvPr>
        </p:nvSpPr>
        <p:spPr>
          <a:xfrm>
            <a:off x="7379208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35" name="Текст 2"/>
          <p:cNvSpPr>
            <a:spLocks noGrp="1"/>
          </p:cNvSpPr>
          <p:nvPr>
            <p:ph type="body" sz="quarter" idx="12" hasCustomPrompt="1"/>
          </p:nvPr>
        </p:nvSpPr>
        <p:spPr>
          <a:xfrm>
            <a:off x="39319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41" name="Текст 2"/>
          <p:cNvSpPr>
            <a:spLocks noGrp="1"/>
          </p:cNvSpPr>
          <p:nvPr>
            <p:ph type="body" sz="quarter" idx="18" hasCustomPrompt="1"/>
          </p:nvPr>
        </p:nvSpPr>
        <p:spPr>
          <a:xfrm>
            <a:off x="1783080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47" name="Текст 2"/>
          <p:cNvSpPr>
            <a:spLocks noGrp="1"/>
          </p:cNvSpPr>
          <p:nvPr>
            <p:ph type="body" sz="quarter" idx="24" hasCustomPrompt="1"/>
          </p:nvPr>
        </p:nvSpPr>
        <p:spPr>
          <a:xfrm>
            <a:off x="318211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53" name="Текст 2"/>
          <p:cNvSpPr>
            <a:spLocks noGrp="1"/>
          </p:cNvSpPr>
          <p:nvPr>
            <p:ph type="body" sz="quarter" idx="30" hasCustomPrompt="1"/>
          </p:nvPr>
        </p:nvSpPr>
        <p:spPr>
          <a:xfrm>
            <a:off x="4582928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59" name="Текст 2"/>
          <p:cNvSpPr>
            <a:spLocks noGrp="1"/>
          </p:cNvSpPr>
          <p:nvPr>
            <p:ph type="body" sz="quarter" idx="36" hasCustomPrompt="1"/>
          </p:nvPr>
        </p:nvSpPr>
        <p:spPr>
          <a:xfrm>
            <a:off x="5976051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65" name="Текст 2"/>
          <p:cNvSpPr>
            <a:spLocks noGrp="1"/>
          </p:cNvSpPr>
          <p:nvPr>
            <p:ph type="body" sz="quarter" idx="42" hasCustomPrompt="1"/>
          </p:nvPr>
        </p:nvSpPr>
        <p:spPr>
          <a:xfrm>
            <a:off x="7379208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36" name="Текст 2"/>
          <p:cNvSpPr>
            <a:spLocks noGrp="1"/>
          </p:cNvSpPr>
          <p:nvPr>
            <p:ph type="body" sz="quarter" idx="13" hasCustomPrompt="1"/>
          </p:nvPr>
        </p:nvSpPr>
        <p:spPr>
          <a:xfrm>
            <a:off x="39319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42" name="Текст 2"/>
          <p:cNvSpPr>
            <a:spLocks noGrp="1"/>
          </p:cNvSpPr>
          <p:nvPr>
            <p:ph type="body" sz="quarter" idx="19" hasCustomPrompt="1"/>
          </p:nvPr>
        </p:nvSpPr>
        <p:spPr>
          <a:xfrm>
            <a:off x="1783080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48" name="Текст 2"/>
          <p:cNvSpPr>
            <a:spLocks noGrp="1"/>
          </p:cNvSpPr>
          <p:nvPr>
            <p:ph type="body" sz="quarter" idx="25" hasCustomPrompt="1"/>
          </p:nvPr>
        </p:nvSpPr>
        <p:spPr>
          <a:xfrm>
            <a:off x="318211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54" name="Текст 2"/>
          <p:cNvSpPr>
            <a:spLocks noGrp="1"/>
          </p:cNvSpPr>
          <p:nvPr>
            <p:ph type="body" sz="quarter" idx="31" hasCustomPrompt="1"/>
          </p:nvPr>
        </p:nvSpPr>
        <p:spPr>
          <a:xfrm>
            <a:off x="4582928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60" name="Текст 2"/>
          <p:cNvSpPr>
            <a:spLocks noGrp="1"/>
          </p:cNvSpPr>
          <p:nvPr>
            <p:ph type="body" sz="quarter" idx="37" hasCustomPrompt="1"/>
          </p:nvPr>
        </p:nvSpPr>
        <p:spPr>
          <a:xfrm>
            <a:off x="5976051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66" name="Текст 2"/>
          <p:cNvSpPr>
            <a:spLocks noGrp="1"/>
          </p:cNvSpPr>
          <p:nvPr>
            <p:ph type="body" sz="quarter" idx="43" hasCustomPrompt="1"/>
          </p:nvPr>
        </p:nvSpPr>
        <p:spPr>
          <a:xfrm>
            <a:off x="7379208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37" name="Текст 2"/>
          <p:cNvSpPr>
            <a:spLocks noGrp="1"/>
          </p:cNvSpPr>
          <p:nvPr>
            <p:ph type="body" sz="quarter" idx="14" hasCustomPrompt="1"/>
          </p:nvPr>
        </p:nvSpPr>
        <p:spPr>
          <a:xfrm>
            <a:off x="39319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43" name="Текст 2"/>
          <p:cNvSpPr>
            <a:spLocks noGrp="1"/>
          </p:cNvSpPr>
          <p:nvPr>
            <p:ph type="body" sz="quarter" idx="20" hasCustomPrompt="1"/>
          </p:nvPr>
        </p:nvSpPr>
        <p:spPr>
          <a:xfrm>
            <a:off x="1783080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49" name="Текст 2"/>
          <p:cNvSpPr>
            <a:spLocks noGrp="1"/>
          </p:cNvSpPr>
          <p:nvPr>
            <p:ph type="body" sz="quarter" idx="26" hasCustomPrompt="1"/>
          </p:nvPr>
        </p:nvSpPr>
        <p:spPr>
          <a:xfrm>
            <a:off x="318211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55" name="Текст 2"/>
          <p:cNvSpPr>
            <a:spLocks noGrp="1"/>
          </p:cNvSpPr>
          <p:nvPr>
            <p:ph type="body" sz="quarter" idx="32" hasCustomPrompt="1"/>
          </p:nvPr>
        </p:nvSpPr>
        <p:spPr>
          <a:xfrm>
            <a:off x="4582928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61" name="Текст 2"/>
          <p:cNvSpPr>
            <a:spLocks noGrp="1"/>
          </p:cNvSpPr>
          <p:nvPr>
            <p:ph type="body" sz="quarter" idx="38" hasCustomPrompt="1"/>
          </p:nvPr>
        </p:nvSpPr>
        <p:spPr>
          <a:xfrm>
            <a:off x="5976051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67" name="Текст 2"/>
          <p:cNvSpPr>
            <a:spLocks noGrp="1"/>
          </p:cNvSpPr>
          <p:nvPr>
            <p:ph type="body" sz="quarter" idx="44" hasCustomPrompt="1"/>
          </p:nvPr>
        </p:nvSpPr>
        <p:spPr>
          <a:xfrm>
            <a:off x="7379208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38" name="Текст 2"/>
          <p:cNvSpPr>
            <a:spLocks noGrp="1"/>
          </p:cNvSpPr>
          <p:nvPr>
            <p:ph type="body" sz="quarter" idx="15" hasCustomPrompt="1"/>
          </p:nvPr>
        </p:nvSpPr>
        <p:spPr>
          <a:xfrm>
            <a:off x="39319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44" name="Текст 2"/>
          <p:cNvSpPr>
            <a:spLocks noGrp="1"/>
          </p:cNvSpPr>
          <p:nvPr>
            <p:ph type="body" sz="quarter" idx="21" hasCustomPrompt="1"/>
          </p:nvPr>
        </p:nvSpPr>
        <p:spPr>
          <a:xfrm>
            <a:off x="1783080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50" name="Текст 2"/>
          <p:cNvSpPr>
            <a:spLocks noGrp="1"/>
          </p:cNvSpPr>
          <p:nvPr>
            <p:ph type="body" sz="quarter" idx="27" hasCustomPrompt="1"/>
          </p:nvPr>
        </p:nvSpPr>
        <p:spPr>
          <a:xfrm>
            <a:off x="318211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56" name="Текст 2"/>
          <p:cNvSpPr>
            <a:spLocks noGrp="1"/>
          </p:cNvSpPr>
          <p:nvPr>
            <p:ph type="body" sz="quarter" idx="33" hasCustomPrompt="1"/>
          </p:nvPr>
        </p:nvSpPr>
        <p:spPr>
          <a:xfrm>
            <a:off x="4582928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62" name="Текст 2"/>
          <p:cNvSpPr>
            <a:spLocks noGrp="1"/>
          </p:cNvSpPr>
          <p:nvPr>
            <p:ph type="body" sz="quarter" idx="39" hasCustomPrompt="1"/>
          </p:nvPr>
        </p:nvSpPr>
        <p:spPr>
          <a:xfrm>
            <a:off x="5976051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68" name="Текст 2"/>
          <p:cNvSpPr>
            <a:spLocks noGrp="1"/>
          </p:cNvSpPr>
          <p:nvPr>
            <p:ph type="body" sz="quarter" idx="45" hasCustomPrompt="1"/>
          </p:nvPr>
        </p:nvSpPr>
        <p:spPr>
          <a:xfrm>
            <a:off x="7379208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2" name="Дата 1"/>
          <p:cNvSpPr>
            <a:spLocks noGrp="1"/>
          </p:cNvSpPr>
          <p:nvPr>
            <p:ph type="dt" sz="half" idx="46"/>
          </p:nvPr>
        </p:nvSpPr>
        <p:spPr/>
        <p:txBody>
          <a:bodyPr rtlCol="0"/>
          <a:lstStyle/>
          <a:p>
            <a:pPr rtl="0"/>
            <a:fld id="{51713066-6C4C-4C6B-BDCC-5F13DAA9C7F8}" type="datetime1">
              <a:rPr lang="ru-RU" noProof="0" smtClean="0"/>
              <a:t>25.03.2023</a:t>
            </a:fld>
            <a:endParaRPr lang="ru-RU" noProof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47"/>
          </p:nvPr>
        </p:nvSpPr>
        <p:spPr/>
        <p:txBody>
          <a:bodyPr rtlCol="0"/>
          <a:lstStyle/>
          <a:p>
            <a:pPr rtl="0"/>
            <a:endParaRPr lang="ru-RU" noProof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48"/>
          </p:nvPr>
        </p:nvSpPr>
        <p:spPr/>
        <p:txBody>
          <a:bodyPr rtlCol="0"/>
          <a:lstStyle/>
          <a:p>
            <a:pPr rtl="0"/>
            <a:fld id="{53CB5F7B-7C15-41FD-9488-0FCC5C0A130E}" type="slidenum">
              <a:rPr lang="ru-RU" noProof="0"/>
              <a:pPr rtl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3929788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юн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Надпись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ru-RU" noProof="0"/>
              <a:t>31 мая</a:t>
            </a:r>
          </a:p>
        </p:txBody>
      </p:sp>
      <p:sp>
        <p:nvSpPr>
          <p:cNvPr id="1793" name="Надпись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ru-RU" noProof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июня</a:t>
            </a:r>
          </a:p>
        </p:txBody>
      </p:sp>
      <p:sp>
        <p:nvSpPr>
          <p:cNvPr id="1794" name="Надпись 1793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ru-RU" noProof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795" name="Надпись 1794"/>
          <p:cNvSpPr txBox="1"/>
          <p:nvPr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lvl="0" rtl="0"/>
            <a:r>
              <a:rPr lang="ru-RU" sz="1300" noProof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796" name="Надпись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300" b="0" noProof="0">
                <a:solidFill>
                  <a:schemeClr val="tx1"/>
                </a:solidFill>
              </a:rPr>
              <a:t>4	</a:t>
            </a:r>
          </a:p>
        </p:txBody>
      </p:sp>
      <p:sp>
        <p:nvSpPr>
          <p:cNvPr id="1797" name="Надпись 1796"/>
          <p:cNvSpPr txBox="1"/>
          <p:nvPr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300" b="0" kern="1200" cap="none" spc="0" noProof="0">
                <a:ln w="0"/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5/6</a:t>
            </a:r>
          </a:p>
        </p:txBody>
      </p:sp>
      <p:sp>
        <p:nvSpPr>
          <p:cNvPr id="1798" name="Надпись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1799" name="Надпись 1798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1800" name="Надпись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9</a:t>
            </a:r>
          </a:p>
        </p:txBody>
      </p:sp>
      <p:sp>
        <p:nvSpPr>
          <p:cNvPr id="1801" name="Надпись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10</a:t>
            </a:r>
          </a:p>
        </p:txBody>
      </p:sp>
      <p:sp>
        <p:nvSpPr>
          <p:cNvPr id="1802" name="Надпись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11</a:t>
            </a:r>
          </a:p>
        </p:txBody>
      </p:sp>
      <p:sp>
        <p:nvSpPr>
          <p:cNvPr id="1803" name="Надпись 1802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12/13</a:t>
            </a:r>
          </a:p>
        </p:txBody>
      </p:sp>
      <p:sp>
        <p:nvSpPr>
          <p:cNvPr id="1804" name="Надпись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14</a:t>
            </a:r>
          </a:p>
        </p:txBody>
      </p:sp>
      <p:sp>
        <p:nvSpPr>
          <p:cNvPr id="1805" name="Надпись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15</a:t>
            </a:r>
          </a:p>
        </p:txBody>
      </p:sp>
      <p:sp>
        <p:nvSpPr>
          <p:cNvPr id="1806" name="Надпись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16</a:t>
            </a:r>
          </a:p>
        </p:txBody>
      </p:sp>
      <p:sp>
        <p:nvSpPr>
          <p:cNvPr id="1807" name="Надпись 1806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17</a:t>
            </a:r>
          </a:p>
        </p:txBody>
      </p:sp>
      <p:sp>
        <p:nvSpPr>
          <p:cNvPr id="1808" name="Надпись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18</a:t>
            </a:r>
          </a:p>
        </p:txBody>
      </p:sp>
      <p:sp>
        <p:nvSpPr>
          <p:cNvPr id="1809" name="Надпись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19/20</a:t>
            </a:r>
          </a:p>
        </p:txBody>
      </p:sp>
      <p:sp>
        <p:nvSpPr>
          <p:cNvPr id="1810" name="Надпись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21</a:t>
            </a:r>
          </a:p>
        </p:txBody>
      </p:sp>
      <p:sp>
        <p:nvSpPr>
          <p:cNvPr id="1811" name="Надпись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22</a:t>
            </a:r>
          </a:p>
        </p:txBody>
      </p:sp>
      <p:sp>
        <p:nvSpPr>
          <p:cNvPr id="1812" name="Надпись 1811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23</a:t>
            </a:r>
          </a:p>
        </p:txBody>
      </p:sp>
      <p:sp>
        <p:nvSpPr>
          <p:cNvPr id="1813" name="Надпись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24</a:t>
            </a:r>
          </a:p>
        </p:txBody>
      </p:sp>
      <p:sp>
        <p:nvSpPr>
          <p:cNvPr id="1814" name="Надпись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25</a:t>
            </a:r>
          </a:p>
        </p:txBody>
      </p:sp>
      <p:sp>
        <p:nvSpPr>
          <p:cNvPr id="1815" name="Надпись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26/27</a:t>
            </a:r>
          </a:p>
        </p:txBody>
      </p:sp>
      <p:sp>
        <p:nvSpPr>
          <p:cNvPr id="1816" name="Надпись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28</a:t>
            </a:r>
          </a:p>
        </p:txBody>
      </p:sp>
      <p:sp>
        <p:nvSpPr>
          <p:cNvPr id="1817" name="Надпись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29</a:t>
            </a:r>
          </a:p>
        </p:txBody>
      </p:sp>
      <p:sp>
        <p:nvSpPr>
          <p:cNvPr id="1818" name="Надпись 1817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/>
            </a:lvl1pPr>
          </a:lstStyle>
          <a:p>
            <a:pPr lvl="0" rtl="0"/>
            <a:r>
              <a:rPr lang="ru-RU" noProof="0"/>
              <a:t>30</a:t>
            </a:r>
          </a:p>
        </p:txBody>
      </p:sp>
      <p:sp>
        <p:nvSpPr>
          <p:cNvPr id="1819" name="Надпись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/>
            </a:lvl1pPr>
          </a:lstStyle>
          <a:p>
            <a:pPr lvl="0" rtl="0"/>
            <a:r>
              <a:rPr lang="ru-RU" noProof="0">
                <a:solidFill>
                  <a:schemeClr val="bg2">
                    <a:lumMod val="90000"/>
                  </a:schemeClr>
                </a:solidFill>
              </a:rPr>
              <a:t>1 июля</a:t>
            </a:r>
          </a:p>
        </p:txBody>
      </p:sp>
      <p:sp>
        <p:nvSpPr>
          <p:cNvPr id="1820" name="Надпись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/>
            </a:lvl1pPr>
          </a:lstStyle>
          <a:p>
            <a:pPr lvl="0" rtl="0"/>
            <a:r>
              <a:rPr lang="ru-RU" noProof="0">
                <a:solidFill>
                  <a:schemeClr val="bg2">
                    <a:lumMod val="90000"/>
                  </a:schemeClr>
                </a:solidFill>
              </a:rPr>
              <a:t>2</a:t>
            </a:r>
          </a:p>
        </p:txBody>
      </p:sp>
      <p:sp>
        <p:nvSpPr>
          <p:cNvPr id="1821" name="Надпись 1820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300" b="0" noProof="0">
                <a:solidFill>
                  <a:schemeClr val="bg2">
                    <a:lumMod val="90000"/>
                  </a:schemeClr>
                </a:solidFill>
              </a:rPr>
              <a:t>3/4</a:t>
            </a:r>
          </a:p>
        </p:txBody>
      </p:sp>
      <p:sp>
        <p:nvSpPr>
          <p:cNvPr id="1828" name="Надпись 1827"/>
          <p:cNvSpPr txBox="1"/>
          <p:nvPr/>
        </p:nvSpPr>
        <p:spPr>
          <a:xfrm>
            <a:off x="358775" y="152400"/>
            <a:ext cx="8382000" cy="699042"/>
          </a:xfrm>
          <a:prstGeom prst="rect">
            <a:avLst/>
          </a:prstGeom>
          <a:noFill/>
        </p:spPr>
        <p:txBody>
          <a:bodyPr wrap="square" tIns="0" bIns="0" rtlCol="0" anchor="b">
            <a:noAutofit/>
          </a:bodyPr>
          <a:lstStyle/>
          <a:p>
            <a:pPr algn="l" rtl="0"/>
            <a:r>
              <a:rPr lang="ru-RU" sz="3600" b="0" noProof="0">
                <a:solidFill>
                  <a:schemeClr val="accent1"/>
                </a:solidFill>
              </a:rPr>
              <a:t>июнь</a:t>
            </a:r>
          </a:p>
        </p:txBody>
      </p:sp>
      <p:sp>
        <p:nvSpPr>
          <p:cNvPr id="69" name="Надпись 68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bg2">
                    <a:lumMod val="90000"/>
                  </a:schemeClr>
                </a:solidFill>
              </a:rPr>
              <a:t>5</a:t>
            </a:r>
          </a:p>
        </p:txBody>
      </p:sp>
      <p:sp>
        <p:nvSpPr>
          <p:cNvPr id="70" name="Надпись 69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300" b="0" noProof="0">
                <a:solidFill>
                  <a:schemeClr val="bg2">
                    <a:lumMod val="90000"/>
                  </a:schemeClr>
                </a:solidFill>
              </a:rPr>
              <a:t>6</a:t>
            </a:r>
          </a:p>
        </p:txBody>
      </p:sp>
      <p:sp>
        <p:nvSpPr>
          <p:cNvPr id="71" name="Надпись 70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bg2">
                    <a:lumMod val="90000"/>
                  </a:schemeClr>
                </a:solidFill>
              </a:rPr>
              <a:t>7</a:t>
            </a:r>
          </a:p>
        </p:txBody>
      </p:sp>
      <p:sp>
        <p:nvSpPr>
          <p:cNvPr id="72" name="Надпись 71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bg2">
                    <a:lumMod val="90000"/>
                  </a:schemeClr>
                </a:solidFill>
              </a:rPr>
              <a:t>8</a:t>
            </a:r>
          </a:p>
        </p:txBody>
      </p:sp>
      <p:sp>
        <p:nvSpPr>
          <p:cNvPr id="73" name="Надпись 72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bg2">
                    <a:lumMod val="90000"/>
                  </a:schemeClr>
                </a:solidFill>
              </a:rPr>
              <a:t>9</a:t>
            </a:r>
          </a:p>
        </p:txBody>
      </p:sp>
      <p:sp>
        <p:nvSpPr>
          <p:cNvPr id="74" name="Надпись 73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bg2">
                    <a:lumMod val="90000"/>
                  </a:schemeClr>
                </a:solidFill>
              </a:rPr>
              <a:t>10/11</a:t>
            </a:r>
          </a:p>
        </p:txBody>
      </p:sp>
      <p:sp>
        <p:nvSpPr>
          <p:cNvPr id="34" name="Текст 2"/>
          <p:cNvSpPr>
            <a:spLocks noGrp="1"/>
          </p:cNvSpPr>
          <p:nvPr>
            <p:ph type="body" sz="quarter" idx="11" hasCustomPrompt="1"/>
          </p:nvPr>
        </p:nvSpPr>
        <p:spPr>
          <a:xfrm>
            <a:off x="39319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40" name="Текст 2"/>
          <p:cNvSpPr>
            <a:spLocks noGrp="1"/>
          </p:cNvSpPr>
          <p:nvPr>
            <p:ph type="body" sz="quarter" idx="17" hasCustomPrompt="1"/>
          </p:nvPr>
        </p:nvSpPr>
        <p:spPr>
          <a:xfrm>
            <a:off x="1786756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46" name="Текст 2"/>
          <p:cNvSpPr>
            <a:spLocks noGrp="1"/>
          </p:cNvSpPr>
          <p:nvPr>
            <p:ph type="body" sz="quarter" idx="23" hasCustomPrompt="1"/>
          </p:nvPr>
        </p:nvSpPr>
        <p:spPr>
          <a:xfrm>
            <a:off x="318211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52" name="Текст 2"/>
          <p:cNvSpPr>
            <a:spLocks noGrp="1"/>
          </p:cNvSpPr>
          <p:nvPr>
            <p:ph type="body" sz="quarter" idx="29" hasCustomPrompt="1"/>
          </p:nvPr>
        </p:nvSpPr>
        <p:spPr>
          <a:xfrm>
            <a:off x="4571999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58" name="Текст 2"/>
          <p:cNvSpPr>
            <a:spLocks noGrp="1"/>
          </p:cNvSpPr>
          <p:nvPr>
            <p:ph type="body" sz="quarter" idx="35" hasCustomPrompt="1"/>
          </p:nvPr>
        </p:nvSpPr>
        <p:spPr>
          <a:xfrm>
            <a:off x="597250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64" name="Текст 2"/>
          <p:cNvSpPr>
            <a:spLocks noGrp="1"/>
          </p:cNvSpPr>
          <p:nvPr>
            <p:ph type="body" sz="quarter" idx="41" hasCustomPrompt="1"/>
          </p:nvPr>
        </p:nvSpPr>
        <p:spPr>
          <a:xfrm>
            <a:off x="7379208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33" name="Текст 2"/>
          <p:cNvSpPr>
            <a:spLocks noGrp="1"/>
          </p:cNvSpPr>
          <p:nvPr>
            <p:ph type="body" sz="quarter" idx="10" hasCustomPrompt="1"/>
          </p:nvPr>
        </p:nvSpPr>
        <p:spPr>
          <a:xfrm>
            <a:off x="39319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39" name="Текст 2"/>
          <p:cNvSpPr>
            <a:spLocks noGrp="1"/>
          </p:cNvSpPr>
          <p:nvPr>
            <p:ph type="body" sz="quarter" idx="16" hasCustomPrompt="1"/>
          </p:nvPr>
        </p:nvSpPr>
        <p:spPr>
          <a:xfrm>
            <a:off x="1786756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45" name="Текст 2"/>
          <p:cNvSpPr>
            <a:spLocks noGrp="1"/>
          </p:cNvSpPr>
          <p:nvPr>
            <p:ph type="body" sz="quarter" idx="22" hasCustomPrompt="1"/>
          </p:nvPr>
        </p:nvSpPr>
        <p:spPr>
          <a:xfrm>
            <a:off x="318211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51" name="Текст 2"/>
          <p:cNvSpPr>
            <a:spLocks noGrp="1"/>
          </p:cNvSpPr>
          <p:nvPr>
            <p:ph type="body" sz="quarter" idx="28" hasCustomPrompt="1"/>
          </p:nvPr>
        </p:nvSpPr>
        <p:spPr>
          <a:xfrm>
            <a:off x="4571999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57" name="Текст 2"/>
          <p:cNvSpPr>
            <a:spLocks noGrp="1"/>
          </p:cNvSpPr>
          <p:nvPr>
            <p:ph type="body" sz="quarter" idx="34" hasCustomPrompt="1"/>
          </p:nvPr>
        </p:nvSpPr>
        <p:spPr>
          <a:xfrm>
            <a:off x="597250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63" name="Текст 2"/>
          <p:cNvSpPr>
            <a:spLocks noGrp="1"/>
          </p:cNvSpPr>
          <p:nvPr>
            <p:ph type="body" sz="quarter" idx="40" hasCustomPrompt="1"/>
          </p:nvPr>
        </p:nvSpPr>
        <p:spPr>
          <a:xfrm>
            <a:off x="7379208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35" name="Текст 2"/>
          <p:cNvSpPr>
            <a:spLocks noGrp="1"/>
          </p:cNvSpPr>
          <p:nvPr>
            <p:ph type="body" sz="quarter" idx="12" hasCustomPrompt="1"/>
          </p:nvPr>
        </p:nvSpPr>
        <p:spPr>
          <a:xfrm>
            <a:off x="39319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41" name="Текст 2"/>
          <p:cNvSpPr>
            <a:spLocks noGrp="1"/>
          </p:cNvSpPr>
          <p:nvPr>
            <p:ph type="body" sz="quarter" idx="18" hasCustomPrompt="1"/>
          </p:nvPr>
        </p:nvSpPr>
        <p:spPr>
          <a:xfrm>
            <a:off x="1786756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47" name="Текст 2"/>
          <p:cNvSpPr>
            <a:spLocks noGrp="1"/>
          </p:cNvSpPr>
          <p:nvPr>
            <p:ph type="body" sz="quarter" idx="24" hasCustomPrompt="1"/>
          </p:nvPr>
        </p:nvSpPr>
        <p:spPr>
          <a:xfrm>
            <a:off x="318211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53" name="Текст 2"/>
          <p:cNvSpPr>
            <a:spLocks noGrp="1"/>
          </p:cNvSpPr>
          <p:nvPr>
            <p:ph type="body" sz="quarter" idx="30" hasCustomPrompt="1"/>
          </p:nvPr>
        </p:nvSpPr>
        <p:spPr>
          <a:xfrm>
            <a:off x="4571999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59" name="Текст 2"/>
          <p:cNvSpPr>
            <a:spLocks noGrp="1"/>
          </p:cNvSpPr>
          <p:nvPr>
            <p:ph type="body" sz="quarter" idx="36" hasCustomPrompt="1"/>
          </p:nvPr>
        </p:nvSpPr>
        <p:spPr>
          <a:xfrm>
            <a:off x="597250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65" name="Текст 2"/>
          <p:cNvSpPr>
            <a:spLocks noGrp="1"/>
          </p:cNvSpPr>
          <p:nvPr>
            <p:ph type="body" sz="quarter" idx="42" hasCustomPrompt="1"/>
          </p:nvPr>
        </p:nvSpPr>
        <p:spPr>
          <a:xfrm>
            <a:off x="7379208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36" name="Текст 2"/>
          <p:cNvSpPr>
            <a:spLocks noGrp="1"/>
          </p:cNvSpPr>
          <p:nvPr>
            <p:ph type="body" sz="quarter" idx="13" hasCustomPrompt="1"/>
          </p:nvPr>
        </p:nvSpPr>
        <p:spPr>
          <a:xfrm>
            <a:off x="39319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42" name="Текст 2"/>
          <p:cNvSpPr>
            <a:spLocks noGrp="1"/>
          </p:cNvSpPr>
          <p:nvPr>
            <p:ph type="body" sz="quarter" idx="19" hasCustomPrompt="1"/>
          </p:nvPr>
        </p:nvSpPr>
        <p:spPr>
          <a:xfrm>
            <a:off x="1786756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48" name="Текст 2"/>
          <p:cNvSpPr>
            <a:spLocks noGrp="1"/>
          </p:cNvSpPr>
          <p:nvPr>
            <p:ph type="body" sz="quarter" idx="25" hasCustomPrompt="1"/>
          </p:nvPr>
        </p:nvSpPr>
        <p:spPr>
          <a:xfrm>
            <a:off x="318211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54" name="Текст 2"/>
          <p:cNvSpPr>
            <a:spLocks noGrp="1"/>
          </p:cNvSpPr>
          <p:nvPr>
            <p:ph type="body" sz="quarter" idx="31" hasCustomPrompt="1"/>
          </p:nvPr>
        </p:nvSpPr>
        <p:spPr>
          <a:xfrm>
            <a:off x="4571999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60" name="Текст 2"/>
          <p:cNvSpPr>
            <a:spLocks noGrp="1"/>
          </p:cNvSpPr>
          <p:nvPr>
            <p:ph type="body" sz="quarter" idx="37" hasCustomPrompt="1"/>
          </p:nvPr>
        </p:nvSpPr>
        <p:spPr>
          <a:xfrm>
            <a:off x="597250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66" name="Текст 2"/>
          <p:cNvSpPr>
            <a:spLocks noGrp="1"/>
          </p:cNvSpPr>
          <p:nvPr>
            <p:ph type="body" sz="quarter" idx="43" hasCustomPrompt="1"/>
          </p:nvPr>
        </p:nvSpPr>
        <p:spPr>
          <a:xfrm>
            <a:off x="7379208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37" name="Текст 2"/>
          <p:cNvSpPr>
            <a:spLocks noGrp="1"/>
          </p:cNvSpPr>
          <p:nvPr>
            <p:ph type="body" sz="quarter" idx="14" hasCustomPrompt="1"/>
          </p:nvPr>
        </p:nvSpPr>
        <p:spPr>
          <a:xfrm>
            <a:off x="39319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43" name="Текст 2"/>
          <p:cNvSpPr>
            <a:spLocks noGrp="1"/>
          </p:cNvSpPr>
          <p:nvPr>
            <p:ph type="body" sz="quarter" idx="20" hasCustomPrompt="1"/>
          </p:nvPr>
        </p:nvSpPr>
        <p:spPr>
          <a:xfrm>
            <a:off x="1786756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49" name="Текст 2"/>
          <p:cNvSpPr>
            <a:spLocks noGrp="1"/>
          </p:cNvSpPr>
          <p:nvPr>
            <p:ph type="body" sz="quarter" idx="26" hasCustomPrompt="1"/>
          </p:nvPr>
        </p:nvSpPr>
        <p:spPr>
          <a:xfrm>
            <a:off x="318211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55" name="Текст 2"/>
          <p:cNvSpPr>
            <a:spLocks noGrp="1"/>
          </p:cNvSpPr>
          <p:nvPr>
            <p:ph type="body" sz="quarter" idx="32" hasCustomPrompt="1"/>
          </p:nvPr>
        </p:nvSpPr>
        <p:spPr>
          <a:xfrm>
            <a:off x="4571999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61" name="Текст 2"/>
          <p:cNvSpPr>
            <a:spLocks noGrp="1"/>
          </p:cNvSpPr>
          <p:nvPr>
            <p:ph type="body" sz="quarter" idx="38" hasCustomPrompt="1"/>
          </p:nvPr>
        </p:nvSpPr>
        <p:spPr>
          <a:xfrm>
            <a:off x="597250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67" name="Текст 2"/>
          <p:cNvSpPr>
            <a:spLocks noGrp="1"/>
          </p:cNvSpPr>
          <p:nvPr>
            <p:ph type="body" sz="quarter" idx="44" hasCustomPrompt="1"/>
          </p:nvPr>
        </p:nvSpPr>
        <p:spPr>
          <a:xfrm>
            <a:off x="7379208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38" name="Текст 2"/>
          <p:cNvSpPr>
            <a:spLocks noGrp="1"/>
          </p:cNvSpPr>
          <p:nvPr>
            <p:ph type="body" sz="quarter" idx="15" hasCustomPrompt="1"/>
          </p:nvPr>
        </p:nvSpPr>
        <p:spPr>
          <a:xfrm>
            <a:off x="39319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44" name="Текст 2"/>
          <p:cNvSpPr>
            <a:spLocks noGrp="1"/>
          </p:cNvSpPr>
          <p:nvPr>
            <p:ph type="body" sz="quarter" idx="21" hasCustomPrompt="1"/>
          </p:nvPr>
        </p:nvSpPr>
        <p:spPr>
          <a:xfrm>
            <a:off x="1786756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50" name="Текст 2"/>
          <p:cNvSpPr>
            <a:spLocks noGrp="1"/>
          </p:cNvSpPr>
          <p:nvPr>
            <p:ph type="body" sz="quarter" idx="27" hasCustomPrompt="1"/>
          </p:nvPr>
        </p:nvSpPr>
        <p:spPr>
          <a:xfrm>
            <a:off x="318211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56" name="Текст 2"/>
          <p:cNvSpPr>
            <a:spLocks noGrp="1"/>
          </p:cNvSpPr>
          <p:nvPr>
            <p:ph type="body" sz="quarter" idx="33" hasCustomPrompt="1"/>
          </p:nvPr>
        </p:nvSpPr>
        <p:spPr>
          <a:xfrm>
            <a:off x="4571999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62" name="Текст 2"/>
          <p:cNvSpPr>
            <a:spLocks noGrp="1"/>
          </p:cNvSpPr>
          <p:nvPr>
            <p:ph type="body" sz="quarter" idx="39" hasCustomPrompt="1"/>
          </p:nvPr>
        </p:nvSpPr>
        <p:spPr>
          <a:xfrm>
            <a:off x="597250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68" name="Текст 2"/>
          <p:cNvSpPr>
            <a:spLocks noGrp="1"/>
          </p:cNvSpPr>
          <p:nvPr>
            <p:ph type="body" sz="quarter" idx="45" hasCustomPrompt="1"/>
          </p:nvPr>
        </p:nvSpPr>
        <p:spPr>
          <a:xfrm>
            <a:off x="7379208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2" name="Дата 1"/>
          <p:cNvSpPr>
            <a:spLocks noGrp="1"/>
          </p:cNvSpPr>
          <p:nvPr>
            <p:ph type="dt" sz="half" idx="46"/>
          </p:nvPr>
        </p:nvSpPr>
        <p:spPr/>
        <p:txBody>
          <a:bodyPr rtlCol="0"/>
          <a:lstStyle/>
          <a:p>
            <a:pPr rtl="0"/>
            <a:fld id="{5F2A9D69-48AE-46DC-9C52-DD29B12B6A61}" type="datetime1">
              <a:rPr lang="ru-RU" noProof="0" smtClean="0"/>
              <a:t>25.03.2023</a:t>
            </a:fld>
            <a:endParaRPr lang="ru-RU" noProof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47"/>
          </p:nvPr>
        </p:nvSpPr>
        <p:spPr/>
        <p:txBody>
          <a:bodyPr rtlCol="0"/>
          <a:lstStyle/>
          <a:p>
            <a:pPr rtl="0"/>
            <a:endParaRPr lang="ru-RU" noProof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48"/>
          </p:nvPr>
        </p:nvSpPr>
        <p:spPr/>
        <p:txBody>
          <a:bodyPr rtlCol="0"/>
          <a:lstStyle/>
          <a:p>
            <a:pPr rtl="0"/>
            <a:fld id="{53CB5F7B-7C15-41FD-9488-0FCC5C0A130E}" type="slidenum">
              <a:rPr lang="ru-RU" noProof="0"/>
              <a:pPr rtl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1877863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юл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Надпись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300" b="0" kern="1200" cap="none" spc="0" noProof="0">
                <a:ln w="0"/>
                <a:solidFill>
                  <a:schemeClr val="bg2">
                    <a:lumMod val="90000"/>
                  </a:schemeClr>
                </a:solidFill>
                <a:effectLst/>
                <a:latin typeface="+mn-lt"/>
                <a:ea typeface="+mn-ea"/>
                <a:cs typeface="+mn-cs"/>
              </a:rPr>
              <a:t>28 июня</a:t>
            </a:r>
          </a:p>
        </p:txBody>
      </p:sp>
      <p:sp>
        <p:nvSpPr>
          <p:cNvPr id="1793" name="Надпись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bg2">
                    <a:lumMod val="90000"/>
                  </a:schemeClr>
                </a:solidFill>
                <a:effectLst/>
              </a:rPr>
              <a:t>29</a:t>
            </a:r>
          </a:p>
        </p:txBody>
      </p:sp>
      <p:sp>
        <p:nvSpPr>
          <p:cNvPr id="1794" name="Надпись 1793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marR="0" lv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300" b="0" cap="none" spc="0">
                <a:ln w="0"/>
                <a:solidFill>
                  <a:schemeClr val="bg2">
                    <a:lumMod val="90000"/>
                  </a:schemeClr>
                </a:solidFill>
                <a:effectLst/>
              </a:defRPr>
            </a:lvl1pPr>
          </a:lstStyle>
          <a:p>
            <a:pPr lvl="0" rtl="0"/>
            <a:r>
              <a:rPr lang="ru-RU" noProof="0"/>
              <a:t>30</a:t>
            </a:r>
          </a:p>
        </p:txBody>
      </p:sp>
      <p:sp>
        <p:nvSpPr>
          <p:cNvPr id="1795" name="Надпись 1794"/>
          <p:cNvSpPr txBox="1"/>
          <p:nvPr userDrawn="1"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300" b="0" noProof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июля</a:t>
            </a:r>
          </a:p>
        </p:txBody>
      </p:sp>
      <p:sp>
        <p:nvSpPr>
          <p:cNvPr id="1796" name="Надпись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300" b="0" noProof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797" name="Надпись 1796"/>
          <p:cNvSpPr txBox="1"/>
          <p:nvPr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300" b="0" noProof="0">
                <a:solidFill>
                  <a:schemeClr val="tx1"/>
                </a:solidFill>
              </a:rPr>
              <a:t>3/4</a:t>
            </a:r>
          </a:p>
        </p:txBody>
      </p:sp>
      <p:sp>
        <p:nvSpPr>
          <p:cNvPr id="1798" name="Надпись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1799" name="Надпись 1798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1800" name="Надпись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1801" name="Надпись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1802" name="Надпись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9</a:t>
            </a:r>
          </a:p>
        </p:txBody>
      </p:sp>
      <p:sp>
        <p:nvSpPr>
          <p:cNvPr id="1803" name="Надпись 1802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10/11</a:t>
            </a:r>
          </a:p>
        </p:txBody>
      </p:sp>
      <p:sp>
        <p:nvSpPr>
          <p:cNvPr id="1804" name="Надпись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12</a:t>
            </a:r>
          </a:p>
        </p:txBody>
      </p:sp>
      <p:sp>
        <p:nvSpPr>
          <p:cNvPr id="1805" name="Надпись 1804"/>
          <p:cNvSpPr txBox="1"/>
          <p:nvPr/>
        </p:nvSpPr>
        <p:spPr>
          <a:xfrm>
            <a:off x="177768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13</a:t>
            </a:r>
          </a:p>
        </p:txBody>
      </p:sp>
      <p:sp>
        <p:nvSpPr>
          <p:cNvPr id="1806" name="Надпись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14</a:t>
            </a:r>
          </a:p>
        </p:txBody>
      </p:sp>
      <p:sp>
        <p:nvSpPr>
          <p:cNvPr id="1807" name="Надпись 1806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15</a:t>
            </a:r>
          </a:p>
        </p:txBody>
      </p:sp>
      <p:sp>
        <p:nvSpPr>
          <p:cNvPr id="1808" name="Надпись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16</a:t>
            </a:r>
          </a:p>
        </p:txBody>
      </p:sp>
      <p:sp>
        <p:nvSpPr>
          <p:cNvPr id="1809" name="Надпись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17/18</a:t>
            </a:r>
          </a:p>
        </p:txBody>
      </p:sp>
      <p:sp>
        <p:nvSpPr>
          <p:cNvPr id="1810" name="Надпись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19</a:t>
            </a:r>
          </a:p>
        </p:txBody>
      </p:sp>
      <p:sp>
        <p:nvSpPr>
          <p:cNvPr id="1811" name="Надпись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20</a:t>
            </a:r>
          </a:p>
        </p:txBody>
      </p:sp>
      <p:sp>
        <p:nvSpPr>
          <p:cNvPr id="1812" name="Надпись 1811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21</a:t>
            </a:r>
          </a:p>
        </p:txBody>
      </p:sp>
      <p:sp>
        <p:nvSpPr>
          <p:cNvPr id="1813" name="Надпись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22</a:t>
            </a:r>
          </a:p>
        </p:txBody>
      </p:sp>
      <p:sp>
        <p:nvSpPr>
          <p:cNvPr id="1814" name="Надпись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23</a:t>
            </a:r>
          </a:p>
        </p:txBody>
      </p:sp>
      <p:sp>
        <p:nvSpPr>
          <p:cNvPr id="1815" name="Надпись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24/25</a:t>
            </a:r>
          </a:p>
        </p:txBody>
      </p:sp>
      <p:sp>
        <p:nvSpPr>
          <p:cNvPr id="1816" name="Надпись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26</a:t>
            </a:r>
          </a:p>
        </p:txBody>
      </p:sp>
      <p:sp>
        <p:nvSpPr>
          <p:cNvPr id="1817" name="Надпись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27</a:t>
            </a:r>
          </a:p>
        </p:txBody>
      </p:sp>
      <p:sp>
        <p:nvSpPr>
          <p:cNvPr id="1818" name="Надпись 1817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28</a:t>
            </a:r>
          </a:p>
        </p:txBody>
      </p:sp>
      <p:sp>
        <p:nvSpPr>
          <p:cNvPr id="1819" name="Надпись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29</a:t>
            </a:r>
          </a:p>
        </p:txBody>
      </p:sp>
      <p:sp>
        <p:nvSpPr>
          <p:cNvPr id="1820" name="Надпись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/>
            </a:lvl1pPr>
          </a:lstStyle>
          <a:p>
            <a:pPr lvl="0" rtl="0"/>
            <a:r>
              <a:rPr lang="ru-RU" noProof="0"/>
              <a:t>30</a:t>
            </a:r>
          </a:p>
        </p:txBody>
      </p:sp>
      <p:sp>
        <p:nvSpPr>
          <p:cNvPr id="1821" name="Надпись 1820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marR="0" lv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300" b="0" cap="none" spc="0">
                <a:ln w="0"/>
                <a:solidFill>
                  <a:schemeClr val="bg2">
                    <a:lumMod val="90000"/>
                  </a:schemeClr>
                </a:solidFill>
                <a:effectLst/>
              </a:defRPr>
            </a:lvl1pPr>
          </a:lstStyle>
          <a:p>
            <a:pPr lvl="0" rtl="0"/>
            <a:r>
              <a:rPr lang="ru-RU" noProof="0">
                <a:solidFill>
                  <a:schemeClr val="tx1"/>
                </a:solidFill>
              </a:rPr>
              <a:t>31</a:t>
            </a:r>
            <a:r>
              <a:rPr lang="ru-RU" noProof="0"/>
              <a:t>/1 августа</a:t>
            </a:r>
          </a:p>
        </p:txBody>
      </p:sp>
      <p:sp>
        <p:nvSpPr>
          <p:cNvPr id="1822" name="Надпись 1821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300" b="0" noProof="0">
                <a:solidFill>
                  <a:schemeClr val="bg2">
                    <a:lumMod val="90000"/>
                  </a:schemeClr>
                </a:solidFill>
              </a:rPr>
              <a:t>2</a:t>
            </a:r>
          </a:p>
        </p:txBody>
      </p:sp>
      <p:sp>
        <p:nvSpPr>
          <p:cNvPr id="1823" name="Надпись 1822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300" b="0" noProof="0">
                <a:solidFill>
                  <a:schemeClr val="bg2">
                    <a:lumMod val="90000"/>
                  </a:schemeClr>
                </a:solidFill>
              </a:rPr>
              <a:t>3</a:t>
            </a:r>
          </a:p>
        </p:txBody>
      </p:sp>
      <p:sp>
        <p:nvSpPr>
          <p:cNvPr id="1824" name="Надпись 1823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300" b="0" noProof="0">
                <a:solidFill>
                  <a:schemeClr val="bg2">
                    <a:lumMod val="90000"/>
                  </a:schemeClr>
                </a:solidFill>
              </a:rPr>
              <a:t>4</a:t>
            </a:r>
          </a:p>
        </p:txBody>
      </p:sp>
      <p:sp>
        <p:nvSpPr>
          <p:cNvPr id="1825" name="Надпись 1824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bg2">
                    <a:lumMod val="90000"/>
                  </a:schemeClr>
                </a:solidFill>
              </a:rPr>
              <a:t>5</a:t>
            </a:r>
          </a:p>
        </p:txBody>
      </p:sp>
      <p:sp>
        <p:nvSpPr>
          <p:cNvPr id="1826" name="Надпись 1825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bg2">
                    <a:lumMod val="90000"/>
                  </a:schemeClr>
                </a:solidFill>
              </a:rPr>
              <a:t>6</a:t>
            </a:r>
          </a:p>
        </p:txBody>
      </p:sp>
      <p:sp>
        <p:nvSpPr>
          <p:cNvPr id="1827" name="Надпись 1826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bg2">
                    <a:lumMod val="90000"/>
                  </a:schemeClr>
                </a:solidFill>
              </a:rPr>
              <a:t>7/8</a:t>
            </a:r>
          </a:p>
        </p:txBody>
      </p:sp>
      <p:sp>
        <p:nvSpPr>
          <p:cNvPr id="1828" name="Надпись 1827"/>
          <p:cNvSpPr txBox="1"/>
          <p:nvPr/>
        </p:nvSpPr>
        <p:spPr>
          <a:xfrm>
            <a:off x="358775" y="152400"/>
            <a:ext cx="8382000" cy="699042"/>
          </a:xfrm>
          <a:prstGeom prst="rect">
            <a:avLst/>
          </a:prstGeom>
          <a:noFill/>
        </p:spPr>
        <p:txBody>
          <a:bodyPr wrap="square" tIns="0" bIns="0" rtlCol="0" anchor="b">
            <a:noAutofit/>
          </a:bodyPr>
          <a:lstStyle/>
          <a:p>
            <a:pPr algn="l" rtl="0"/>
            <a:r>
              <a:rPr lang="ru-RU" sz="3600" b="0" noProof="0">
                <a:solidFill>
                  <a:schemeClr val="accent1"/>
                </a:solidFill>
              </a:rPr>
              <a:t>июль</a:t>
            </a:r>
          </a:p>
        </p:txBody>
      </p:sp>
      <p:sp>
        <p:nvSpPr>
          <p:cNvPr id="40" name="Текст 2"/>
          <p:cNvSpPr>
            <a:spLocks noGrp="1"/>
          </p:cNvSpPr>
          <p:nvPr>
            <p:ph type="body" sz="quarter" idx="11" hasCustomPrompt="1"/>
          </p:nvPr>
        </p:nvSpPr>
        <p:spPr>
          <a:xfrm>
            <a:off x="39319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46" name="Текст 2"/>
          <p:cNvSpPr>
            <a:spLocks noGrp="1"/>
          </p:cNvSpPr>
          <p:nvPr>
            <p:ph type="body" sz="quarter" idx="17" hasCustomPrompt="1"/>
          </p:nvPr>
        </p:nvSpPr>
        <p:spPr>
          <a:xfrm>
            <a:off x="1783080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52" name="Текст 2"/>
          <p:cNvSpPr>
            <a:spLocks noGrp="1"/>
          </p:cNvSpPr>
          <p:nvPr>
            <p:ph type="body" sz="quarter" idx="23" hasCustomPrompt="1"/>
          </p:nvPr>
        </p:nvSpPr>
        <p:spPr>
          <a:xfrm>
            <a:off x="318211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58" name="Текст 2"/>
          <p:cNvSpPr>
            <a:spLocks noGrp="1"/>
          </p:cNvSpPr>
          <p:nvPr>
            <p:ph type="body" sz="quarter" idx="29" hasCustomPrompt="1"/>
          </p:nvPr>
        </p:nvSpPr>
        <p:spPr>
          <a:xfrm>
            <a:off x="4582928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64" name="Текст 2"/>
          <p:cNvSpPr>
            <a:spLocks noGrp="1"/>
          </p:cNvSpPr>
          <p:nvPr>
            <p:ph type="body" sz="quarter" idx="35" hasCustomPrompt="1"/>
          </p:nvPr>
        </p:nvSpPr>
        <p:spPr>
          <a:xfrm>
            <a:off x="5976051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70" name="Текст 2"/>
          <p:cNvSpPr>
            <a:spLocks noGrp="1"/>
          </p:cNvSpPr>
          <p:nvPr>
            <p:ph type="body" sz="quarter" idx="41" hasCustomPrompt="1"/>
          </p:nvPr>
        </p:nvSpPr>
        <p:spPr>
          <a:xfrm>
            <a:off x="7379208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39" name="Текст 2"/>
          <p:cNvSpPr>
            <a:spLocks noGrp="1"/>
          </p:cNvSpPr>
          <p:nvPr>
            <p:ph type="body" sz="quarter" idx="10" hasCustomPrompt="1"/>
          </p:nvPr>
        </p:nvSpPr>
        <p:spPr>
          <a:xfrm>
            <a:off x="39319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45" name="Текст 2"/>
          <p:cNvSpPr>
            <a:spLocks noGrp="1"/>
          </p:cNvSpPr>
          <p:nvPr>
            <p:ph type="body" sz="quarter" idx="16" hasCustomPrompt="1"/>
          </p:nvPr>
        </p:nvSpPr>
        <p:spPr>
          <a:xfrm>
            <a:off x="1783080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51" name="Текст 2"/>
          <p:cNvSpPr>
            <a:spLocks noGrp="1"/>
          </p:cNvSpPr>
          <p:nvPr>
            <p:ph type="body" sz="quarter" idx="22" hasCustomPrompt="1"/>
          </p:nvPr>
        </p:nvSpPr>
        <p:spPr>
          <a:xfrm>
            <a:off x="318211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57" name="Текст 2"/>
          <p:cNvSpPr>
            <a:spLocks noGrp="1"/>
          </p:cNvSpPr>
          <p:nvPr>
            <p:ph type="body" sz="quarter" idx="28" hasCustomPrompt="1"/>
          </p:nvPr>
        </p:nvSpPr>
        <p:spPr>
          <a:xfrm>
            <a:off x="4582928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63" name="Текст 2"/>
          <p:cNvSpPr>
            <a:spLocks noGrp="1"/>
          </p:cNvSpPr>
          <p:nvPr>
            <p:ph type="body" sz="quarter" idx="34" hasCustomPrompt="1"/>
          </p:nvPr>
        </p:nvSpPr>
        <p:spPr>
          <a:xfrm>
            <a:off x="5976051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69" name="Текст 2"/>
          <p:cNvSpPr>
            <a:spLocks noGrp="1"/>
          </p:cNvSpPr>
          <p:nvPr>
            <p:ph type="body" sz="quarter" idx="40" hasCustomPrompt="1"/>
          </p:nvPr>
        </p:nvSpPr>
        <p:spPr>
          <a:xfrm>
            <a:off x="7379208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41" name="Текст 2"/>
          <p:cNvSpPr>
            <a:spLocks noGrp="1"/>
          </p:cNvSpPr>
          <p:nvPr>
            <p:ph type="body" sz="quarter" idx="12" hasCustomPrompt="1"/>
          </p:nvPr>
        </p:nvSpPr>
        <p:spPr>
          <a:xfrm>
            <a:off x="39319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47" name="Текст 2"/>
          <p:cNvSpPr>
            <a:spLocks noGrp="1"/>
          </p:cNvSpPr>
          <p:nvPr>
            <p:ph type="body" sz="quarter" idx="18" hasCustomPrompt="1"/>
          </p:nvPr>
        </p:nvSpPr>
        <p:spPr>
          <a:xfrm>
            <a:off x="1783080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53" name="Текст 2"/>
          <p:cNvSpPr>
            <a:spLocks noGrp="1"/>
          </p:cNvSpPr>
          <p:nvPr>
            <p:ph type="body" sz="quarter" idx="24" hasCustomPrompt="1"/>
          </p:nvPr>
        </p:nvSpPr>
        <p:spPr>
          <a:xfrm>
            <a:off x="318211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59" name="Текст 2"/>
          <p:cNvSpPr>
            <a:spLocks noGrp="1"/>
          </p:cNvSpPr>
          <p:nvPr>
            <p:ph type="body" sz="quarter" idx="30" hasCustomPrompt="1"/>
          </p:nvPr>
        </p:nvSpPr>
        <p:spPr>
          <a:xfrm>
            <a:off x="4582928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65" name="Текст 2"/>
          <p:cNvSpPr>
            <a:spLocks noGrp="1"/>
          </p:cNvSpPr>
          <p:nvPr>
            <p:ph type="body" sz="quarter" idx="36" hasCustomPrompt="1"/>
          </p:nvPr>
        </p:nvSpPr>
        <p:spPr>
          <a:xfrm>
            <a:off x="5976051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71" name="Текст 2"/>
          <p:cNvSpPr>
            <a:spLocks noGrp="1"/>
          </p:cNvSpPr>
          <p:nvPr>
            <p:ph type="body" sz="quarter" idx="42" hasCustomPrompt="1"/>
          </p:nvPr>
        </p:nvSpPr>
        <p:spPr>
          <a:xfrm>
            <a:off x="7379208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42" name="Текст 2"/>
          <p:cNvSpPr>
            <a:spLocks noGrp="1"/>
          </p:cNvSpPr>
          <p:nvPr>
            <p:ph type="body" sz="quarter" idx="13" hasCustomPrompt="1"/>
          </p:nvPr>
        </p:nvSpPr>
        <p:spPr>
          <a:xfrm>
            <a:off x="39319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48" name="Текст 2"/>
          <p:cNvSpPr>
            <a:spLocks noGrp="1"/>
          </p:cNvSpPr>
          <p:nvPr>
            <p:ph type="body" sz="quarter" idx="19" hasCustomPrompt="1"/>
          </p:nvPr>
        </p:nvSpPr>
        <p:spPr>
          <a:xfrm>
            <a:off x="1783080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54" name="Текст 2"/>
          <p:cNvSpPr>
            <a:spLocks noGrp="1"/>
          </p:cNvSpPr>
          <p:nvPr>
            <p:ph type="body" sz="quarter" idx="25" hasCustomPrompt="1"/>
          </p:nvPr>
        </p:nvSpPr>
        <p:spPr>
          <a:xfrm>
            <a:off x="318211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60" name="Текст 2"/>
          <p:cNvSpPr>
            <a:spLocks noGrp="1"/>
          </p:cNvSpPr>
          <p:nvPr>
            <p:ph type="body" sz="quarter" idx="31" hasCustomPrompt="1"/>
          </p:nvPr>
        </p:nvSpPr>
        <p:spPr>
          <a:xfrm>
            <a:off x="4582928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66" name="Текст 2"/>
          <p:cNvSpPr>
            <a:spLocks noGrp="1"/>
          </p:cNvSpPr>
          <p:nvPr>
            <p:ph type="body" sz="quarter" idx="37" hasCustomPrompt="1"/>
          </p:nvPr>
        </p:nvSpPr>
        <p:spPr>
          <a:xfrm>
            <a:off x="5976051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72" name="Текст 2"/>
          <p:cNvSpPr>
            <a:spLocks noGrp="1"/>
          </p:cNvSpPr>
          <p:nvPr>
            <p:ph type="body" sz="quarter" idx="43" hasCustomPrompt="1"/>
          </p:nvPr>
        </p:nvSpPr>
        <p:spPr>
          <a:xfrm>
            <a:off x="7379208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43" name="Текст 2"/>
          <p:cNvSpPr>
            <a:spLocks noGrp="1"/>
          </p:cNvSpPr>
          <p:nvPr>
            <p:ph type="body" sz="quarter" idx="14" hasCustomPrompt="1"/>
          </p:nvPr>
        </p:nvSpPr>
        <p:spPr>
          <a:xfrm>
            <a:off x="39319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49" name="Текст 2"/>
          <p:cNvSpPr>
            <a:spLocks noGrp="1"/>
          </p:cNvSpPr>
          <p:nvPr>
            <p:ph type="body" sz="quarter" idx="20" hasCustomPrompt="1"/>
          </p:nvPr>
        </p:nvSpPr>
        <p:spPr>
          <a:xfrm>
            <a:off x="1783080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55" name="Текст 2"/>
          <p:cNvSpPr>
            <a:spLocks noGrp="1"/>
          </p:cNvSpPr>
          <p:nvPr>
            <p:ph type="body" sz="quarter" idx="26" hasCustomPrompt="1"/>
          </p:nvPr>
        </p:nvSpPr>
        <p:spPr>
          <a:xfrm>
            <a:off x="318211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61" name="Текст 2"/>
          <p:cNvSpPr>
            <a:spLocks noGrp="1"/>
          </p:cNvSpPr>
          <p:nvPr>
            <p:ph type="body" sz="quarter" idx="32" hasCustomPrompt="1"/>
          </p:nvPr>
        </p:nvSpPr>
        <p:spPr>
          <a:xfrm>
            <a:off x="4582928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67" name="Текст 2"/>
          <p:cNvSpPr>
            <a:spLocks noGrp="1"/>
          </p:cNvSpPr>
          <p:nvPr>
            <p:ph type="body" sz="quarter" idx="38" hasCustomPrompt="1"/>
          </p:nvPr>
        </p:nvSpPr>
        <p:spPr>
          <a:xfrm>
            <a:off x="5976051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73" name="Текст 2"/>
          <p:cNvSpPr>
            <a:spLocks noGrp="1"/>
          </p:cNvSpPr>
          <p:nvPr>
            <p:ph type="body" sz="quarter" idx="44" hasCustomPrompt="1"/>
          </p:nvPr>
        </p:nvSpPr>
        <p:spPr>
          <a:xfrm>
            <a:off x="7379208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44" name="Текст 2"/>
          <p:cNvSpPr>
            <a:spLocks noGrp="1"/>
          </p:cNvSpPr>
          <p:nvPr>
            <p:ph type="body" sz="quarter" idx="15" hasCustomPrompt="1"/>
          </p:nvPr>
        </p:nvSpPr>
        <p:spPr>
          <a:xfrm>
            <a:off x="39319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50" name="Текст 2"/>
          <p:cNvSpPr>
            <a:spLocks noGrp="1"/>
          </p:cNvSpPr>
          <p:nvPr>
            <p:ph type="body" sz="quarter" idx="21" hasCustomPrompt="1"/>
          </p:nvPr>
        </p:nvSpPr>
        <p:spPr>
          <a:xfrm>
            <a:off x="1783080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56" name="Текст 2"/>
          <p:cNvSpPr>
            <a:spLocks noGrp="1"/>
          </p:cNvSpPr>
          <p:nvPr>
            <p:ph type="body" sz="quarter" idx="27" hasCustomPrompt="1"/>
          </p:nvPr>
        </p:nvSpPr>
        <p:spPr>
          <a:xfrm>
            <a:off x="318211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62" name="Текст 2"/>
          <p:cNvSpPr>
            <a:spLocks noGrp="1"/>
          </p:cNvSpPr>
          <p:nvPr>
            <p:ph type="body" sz="quarter" idx="33" hasCustomPrompt="1"/>
          </p:nvPr>
        </p:nvSpPr>
        <p:spPr>
          <a:xfrm>
            <a:off x="4582928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68" name="Текст 2"/>
          <p:cNvSpPr>
            <a:spLocks noGrp="1"/>
          </p:cNvSpPr>
          <p:nvPr>
            <p:ph type="body" sz="quarter" idx="39" hasCustomPrompt="1"/>
          </p:nvPr>
        </p:nvSpPr>
        <p:spPr>
          <a:xfrm>
            <a:off x="5976051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74" name="Текст 2"/>
          <p:cNvSpPr>
            <a:spLocks noGrp="1"/>
          </p:cNvSpPr>
          <p:nvPr>
            <p:ph type="body" sz="quarter" idx="45" hasCustomPrompt="1"/>
          </p:nvPr>
        </p:nvSpPr>
        <p:spPr>
          <a:xfrm>
            <a:off x="7379208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2" name="Дата 1"/>
          <p:cNvSpPr>
            <a:spLocks noGrp="1"/>
          </p:cNvSpPr>
          <p:nvPr>
            <p:ph type="dt" sz="half" idx="46"/>
          </p:nvPr>
        </p:nvSpPr>
        <p:spPr/>
        <p:txBody>
          <a:bodyPr rtlCol="0"/>
          <a:lstStyle/>
          <a:p>
            <a:pPr rtl="0"/>
            <a:fld id="{2201B358-141F-4502-B81B-BA54FBFC7259}" type="datetime1">
              <a:rPr lang="ru-RU" noProof="0" smtClean="0"/>
              <a:t>25.03.2023</a:t>
            </a:fld>
            <a:endParaRPr lang="ru-RU" noProof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47"/>
          </p:nvPr>
        </p:nvSpPr>
        <p:spPr/>
        <p:txBody>
          <a:bodyPr rtlCol="0"/>
          <a:lstStyle/>
          <a:p>
            <a:pPr rtl="0"/>
            <a:endParaRPr lang="ru-RU" noProof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48"/>
          </p:nvPr>
        </p:nvSpPr>
        <p:spPr/>
        <p:txBody>
          <a:bodyPr rtlCol="0"/>
          <a:lstStyle/>
          <a:p>
            <a:pPr rtl="0"/>
            <a:fld id="{53CB5F7B-7C15-41FD-9488-0FCC5C0A130E}" type="slidenum">
              <a:rPr lang="ru-RU" noProof="0"/>
              <a:pPr rtl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4231863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Авгу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Надпись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bg2">
                    <a:lumMod val="90000"/>
                  </a:schemeClr>
                </a:solidFill>
              </a:rPr>
              <a:t>26 июля</a:t>
            </a:r>
          </a:p>
        </p:txBody>
      </p:sp>
      <p:sp>
        <p:nvSpPr>
          <p:cNvPr id="1793" name="Надпись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/>
            </a:lvl1pPr>
          </a:lstStyle>
          <a:p>
            <a:pPr algn="l" rtl="0"/>
            <a:r>
              <a:rPr lang="ru-RU" sz="1300" b="0" noProof="0">
                <a:solidFill>
                  <a:schemeClr val="bg2">
                    <a:lumMod val="90000"/>
                  </a:schemeClr>
                </a:solidFill>
              </a:rPr>
              <a:t>27</a:t>
            </a:r>
          </a:p>
        </p:txBody>
      </p:sp>
      <p:sp>
        <p:nvSpPr>
          <p:cNvPr id="1794" name="Надпись 1793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/>
            </a:lvl1pPr>
          </a:lstStyle>
          <a:p>
            <a:pPr algn="l" rtl="0"/>
            <a:r>
              <a:rPr lang="ru-RU" sz="1300" b="0" noProof="0">
                <a:solidFill>
                  <a:schemeClr val="bg2">
                    <a:lumMod val="90000"/>
                  </a:schemeClr>
                </a:solidFill>
              </a:rPr>
              <a:t>28</a:t>
            </a:r>
          </a:p>
        </p:txBody>
      </p:sp>
      <p:sp>
        <p:nvSpPr>
          <p:cNvPr id="1795" name="Надпись 1794"/>
          <p:cNvSpPr txBox="1"/>
          <p:nvPr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300" b="0" kern="1200" cap="none" spc="0" noProof="0">
                <a:ln w="0"/>
                <a:solidFill>
                  <a:schemeClr val="bg2">
                    <a:lumMod val="90000"/>
                  </a:schemeClr>
                </a:solidFill>
                <a:effectLst/>
                <a:latin typeface="+mn-lt"/>
                <a:ea typeface="+mn-ea"/>
                <a:cs typeface="+mn-cs"/>
              </a:rPr>
              <a:t>29</a:t>
            </a:r>
          </a:p>
        </p:txBody>
      </p:sp>
      <p:sp>
        <p:nvSpPr>
          <p:cNvPr id="1796" name="Надпись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/>
            </a:lvl1pPr>
          </a:lstStyle>
          <a:p>
            <a:pPr lvl="0" rtl="0"/>
            <a:r>
              <a:rPr lang="ru-RU" noProof="0">
                <a:solidFill>
                  <a:schemeClr val="bg2">
                    <a:lumMod val="90000"/>
                  </a:schemeClr>
                </a:solidFill>
                <a:effectLst/>
              </a:rPr>
              <a:t>30</a:t>
            </a:r>
          </a:p>
        </p:txBody>
      </p:sp>
      <p:sp>
        <p:nvSpPr>
          <p:cNvPr id="1797" name="Надпись 1796"/>
          <p:cNvSpPr txBox="1"/>
          <p:nvPr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bg2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31</a:t>
            </a:r>
            <a:r>
              <a:rPr lang="ru-RU" sz="1300" b="0" noProof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/1 августа</a:t>
            </a:r>
          </a:p>
        </p:txBody>
      </p:sp>
      <p:sp>
        <p:nvSpPr>
          <p:cNvPr id="1798" name="Надпись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799" name="Надпись 1798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800" name="Надпись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1801" name="Надпись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1802" name="Надпись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1803" name="Надпись 1802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7/8</a:t>
            </a:r>
          </a:p>
        </p:txBody>
      </p:sp>
      <p:sp>
        <p:nvSpPr>
          <p:cNvPr id="1804" name="Надпись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9</a:t>
            </a:r>
          </a:p>
        </p:txBody>
      </p:sp>
      <p:sp>
        <p:nvSpPr>
          <p:cNvPr id="1805" name="Надпись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10</a:t>
            </a:r>
          </a:p>
        </p:txBody>
      </p:sp>
      <p:sp>
        <p:nvSpPr>
          <p:cNvPr id="1806" name="Надпись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11</a:t>
            </a:r>
          </a:p>
        </p:txBody>
      </p:sp>
      <p:sp>
        <p:nvSpPr>
          <p:cNvPr id="1807" name="Надпись 1806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12</a:t>
            </a:r>
          </a:p>
        </p:txBody>
      </p:sp>
      <p:sp>
        <p:nvSpPr>
          <p:cNvPr id="1808" name="Надпись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13</a:t>
            </a:r>
          </a:p>
        </p:txBody>
      </p:sp>
      <p:sp>
        <p:nvSpPr>
          <p:cNvPr id="1809" name="Надпись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14/15</a:t>
            </a:r>
          </a:p>
        </p:txBody>
      </p:sp>
      <p:sp>
        <p:nvSpPr>
          <p:cNvPr id="1810" name="Надпись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16</a:t>
            </a:r>
          </a:p>
        </p:txBody>
      </p:sp>
      <p:sp>
        <p:nvSpPr>
          <p:cNvPr id="1811" name="Надпись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17</a:t>
            </a:r>
          </a:p>
        </p:txBody>
      </p:sp>
      <p:sp>
        <p:nvSpPr>
          <p:cNvPr id="1812" name="Надпись 1811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18</a:t>
            </a:r>
          </a:p>
        </p:txBody>
      </p:sp>
      <p:sp>
        <p:nvSpPr>
          <p:cNvPr id="1813" name="Надпись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19</a:t>
            </a:r>
          </a:p>
        </p:txBody>
      </p:sp>
      <p:sp>
        <p:nvSpPr>
          <p:cNvPr id="1814" name="Надпись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20</a:t>
            </a:r>
          </a:p>
        </p:txBody>
      </p:sp>
      <p:sp>
        <p:nvSpPr>
          <p:cNvPr id="1815" name="Надпись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21/22</a:t>
            </a:r>
          </a:p>
        </p:txBody>
      </p:sp>
      <p:sp>
        <p:nvSpPr>
          <p:cNvPr id="1816" name="Надпись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23</a:t>
            </a:r>
          </a:p>
        </p:txBody>
      </p:sp>
      <p:sp>
        <p:nvSpPr>
          <p:cNvPr id="1817" name="Надпись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24</a:t>
            </a:r>
          </a:p>
        </p:txBody>
      </p:sp>
      <p:sp>
        <p:nvSpPr>
          <p:cNvPr id="1818" name="Надпись 1817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25</a:t>
            </a:r>
          </a:p>
        </p:txBody>
      </p:sp>
      <p:sp>
        <p:nvSpPr>
          <p:cNvPr id="1819" name="Надпись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26</a:t>
            </a:r>
          </a:p>
        </p:txBody>
      </p:sp>
      <p:sp>
        <p:nvSpPr>
          <p:cNvPr id="1820" name="Надпись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ru-RU" noProof="0">
                <a:solidFill>
                  <a:schemeClr val="tx1"/>
                </a:solidFill>
              </a:rPr>
              <a:t>27</a:t>
            </a:r>
          </a:p>
        </p:txBody>
      </p:sp>
      <p:sp>
        <p:nvSpPr>
          <p:cNvPr id="1821" name="Надпись 1820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noProof="0">
                <a:solidFill>
                  <a:schemeClr val="tx1"/>
                </a:solidFill>
              </a:rPr>
              <a:t>28/29</a:t>
            </a:r>
          </a:p>
        </p:txBody>
      </p:sp>
      <p:sp>
        <p:nvSpPr>
          <p:cNvPr id="1828" name="Надпись 1827"/>
          <p:cNvSpPr txBox="1"/>
          <p:nvPr/>
        </p:nvSpPr>
        <p:spPr>
          <a:xfrm>
            <a:off x="358775" y="152400"/>
            <a:ext cx="8382000" cy="699042"/>
          </a:xfrm>
          <a:prstGeom prst="rect">
            <a:avLst/>
          </a:prstGeom>
          <a:noFill/>
        </p:spPr>
        <p:txBody>
          <a:bodyPr wrap="square" tIns="0" bIns="0" rtlCol="0" anchor="b">
            <a:noAutofit/>
          </a:bodyPr>
          <a:lstStyle/>
          <a:p>
            <a:pPr algn="l" rtl="0"/>
            <a:r>
              <a:rPr lang="ru-RU" sz="3600" b="0" noProof="0">
                <a:solidFill>
                  <a:schemeClr val="accent1"/>
                </a:solidFill>
              </a:rPr>
              <a:t>август</a:t>
            </a:r>
          </a:p>
        </p:txBody>
      </p:sp>
      <p:sp>
        <p:nvSpPr>
          <p:cNvPr id="69" name="Надпись 68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30</a:t>
            </a:r>
          </a:p>
        </p:txBody>
      </p:sp>
      <p:sp>
        <p:nvSpPr>
          <p:cNvPr id="70" name="Надпись 69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marR="0" lv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300" b="0"/>
            </a:lvl1pPr>
          </a:lstStyle>
          <a:p>
            <a:pPr lvl="0" rtl="0"/>
            <a:r>
              <a:rPr lang="ru-RU" noProof="0"/>
              <a:t>31</a:t>
            </a:r>
          </a:p>
        </p:txBody>
      </p:sp>
      <p:sp>
        <p:nvSpPr>
          <p:cNvPr id="71" name="Надпись 70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bg2">
                    <a:lumMod val="90000"/>
                  </a:schemeClr>
                </a:solidFill>
              </a:rPr>
              <a:t>1 сентября</a:t>
            </a:r>
          </a:p>
        </p:txBody>
      </p:sp>
      <p:sp>
        <p:nvSpPr>
          <p:cNvPr id="72" name="Надпись 71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bg2">
                    <a:lumMod val="90000"/>
                  </a:schemeClr>
                </a:solidFill>
              </a:rPr>
              <a:t>2</a:t>
            </a:r>
          </a:p>
        </p:txBody>
      </p:sp>
      <p:sp>
        <p:nvSpPr>
          <p:cNvPr id="73" name="Надпись 72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bg2">
                    <a:lumMod val="90000"/>
                  </a:schemeClr>
                </a:solidFill>
              </a:rPr>
              <a:t>3</a:t>
            </a:r>
          </a:p>
        </p:txBody>
      </p:sp>
      <p:sp>
        <p:nvSpPr>
          <p:cNvPr id="74" name="Надпись 73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bg2">
                    <a:lumMod val="90000"/>
                  </a:schemeClr>
                </a:solidFill>
              </a:rPr>
              <a:t>4/5</a:t>
            </a:r>
          </a:p>
        </p:txBody>
      </p:sp>
      <p:sp>
        <p:nvSpPr>
          <p:cNvPr id="34" name="Текст 2"/>
          <p:cNvSpPr>
            <a:spLocks noGrp="1"/>
          </p:cNvSpPr>
          <p:nvPr>
            <p:ph type="body" sz="quarter" idx="11" hasCustomPrompt="1"/>
          </p:nvPr>
        </p:nvSpPr>
        <p:spPr>
          <a:xfrm>
            <a:off x="39319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40" name="Текст 2"/>
          <p:cNvSpPr>
            <a:spLocks noGrp="1"/>
          </p:cNvSpPr>
          <p:nvPr>
            <p:ph type="body" sz="quarter" idx="17" hasCustomPrompt="1"/>
          </p:nvPr>
        </p:nvSpPr>
        <p:spPr>
          <a:xfrm>
            <a:off x="1783080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46" name="Текст 2"/>
          <p:cNvSpPr>
            <a:spLocks noGrp="1"/>
          </p:cNvSpPr>
          <p:nvPr>
            <p:ph type="body" sz="quarter" idx="23" hasCustomPrompt="1"/>
          </p:nvPr>
        </p:nvSpPr>
        <p:spPr>
          <a:xfrm>
            <a:off x="318211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52" name="Текст 2"/>
          <p:cNvSpPr>
            <a:spLocks noGrp="1"/>
          </p:cNvSpPr>
          <p:nvPr>
            <p:ph type="body" sz="quarter" idx="29" hasCustomPrompt="1"/>
          </p:nvPr>
        </p:nvSpPr>
        <p:spPr>
          <a:xfrm>
            <a:off x="4582928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58" name="Текст 2"/>
          <p:cNvSpPr>
            <a:spLocks noGrp="1"/>
          </p:cNvSpPr>
          <p:nvPr>
            <p:ph type="body" sz="quarter" idx="35" hasCustomPrompt="1"/>
          </p:nvPr>
        </p:nvSpPr>
        <p:spPr>
          <a:xfrm>
            <a:off x="5976051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64" name="Текст 2"/>
          <p:cNvSpPr>
            <a:spLocks noGrp="1"/>
          </p:cNvSpPr>
          <p:nvPr>
            <p:ph type="body" sz="quarter" idx="41" hasCustomPrompt="1"/>
          </p:nvPr>
        </p:nvSpPr>
        <p:spPr>
          <a:xfrm>
            <a:off x="7379208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33" name="Текст 2"/>
          <p:cNvSpPr>
            <a:spLocks noGrp="1"/>
          </p:cNvSpPr>
          <p:nvPr>
            <p:ph type="body" sz="quarter" idx="10" hasCustomPrompt="1"/>
          </p:nvPr>
        </p:nvSpPr>
        <p:spPr>
          <a:xfrm>
            <a:off x="39319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39" name="Текст 2"/>
          <p:cNvSpPr>
            <a:spLocks noGrp="1"/>
          </p:cNvSpPr>
          <p:nvPr>
            <p:ph type="body" sz="quarter" idx="16" hasCustomPrompt="1"/>
          </p:nvPr>
        </p:nvSpPr>
        <p:spPr>
          <a:xfrm>
            <a:off x="1783080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45" name="Текст 2"/>
          <p:cNvSpPr>
            <a:spLocks noGrp="1"/>
          </p:cNvSpPr>
          <p:nvPr>
            <p:ph type="body" sz="quarter" idx="22" hasCustomPrompt="1"/>
          </p:nvPr>
        </p:nvSpPr>
        <p:spPr>
          <a:xfrm>
            <a:off x="318211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51" name="Текст 2"/>
          <p:cNvSpPr>
            <a:spLocks noGrp="1"/>
          </p:cNvSpPr>
          <p:nvPr>
            <p:ph type="body" sz="quarter" idx="28" hasCustomPrompt="1"/>
          </p:nvPr>
        </p:nvSpPr>
        <p:spPr>
          <a:xfrm>
            <a:off x="4582928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57" name="Текст 2"/>
          <p:cNvSpPr>
            <a:spLocks noGrp="1"/>
          </p:cNvSpPr>
          <p:nvPr>
            <p:ph type="body" sz="quarter" idx="34" hasCustomPrompt="1"/>
          </p:nvPr>
        </p:nvSpPr>
        <p:spPr>
          <a:xfrm>
            <a:off x="5976051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63" name="Текст 2"/>
          <p:cNvSpPr>
            <a:spLocks noGrp="1"/>
          </p:cNvSpPr>
          <p:nvPr>
            <p:ph type="body" sz="quarter" idx="40" hasCustomPrompt="1"/>
          </p:nvPr>
        </p:nvSpPr>
        <p:spPr>
          <a:xfrm>
            <a:off x="7379208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35" name="Текст 2"/>
          <p:cNvSpPr>
            <a:spLocks noGrp="1"/>
          </p:cNvSpPr>
          <p:nvPr>
            <p:ph type="body" sz="quarter" idx="12" hasCustomPrompt="1"/>
          </p:nvPr>
        </p:nvSpPr>
        <p:spPr>
          <a:xfrm>
            <a:off x="39319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41" name="Текст 2"/>
          <p:cNvSpPr>
            <a:spLocks noGrp="1"/>
          </p:cNvSpPr>
          <p:nvPr>
            <p:ph type="body" sz="quarter" idx="18" hasCustomPrompt="1"/>
          </p:nvPr>
        </p:nvSpPr>
        <p:spPr>
          <a:xfrm>
            <a:off x="1783080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47" name="Текст 2"/>
          <p:cNvSpPr>
            <a:spLocks noGrp="1"/>
          </p:cNvSpPr>
          <p:nvPr>
            <p:ph type="body" sz="quarter" idx="24" hasCustomPrompt="1"/>
          </p:nvPr>
        </p:nvSpPr>
        <p:spPr>
          <a:xfrm>
            <a:off x="318211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53" name="Текст 2"/>
          <p:cNvSpPr>
            <a:spLocks noGrp="1"/>
          </p:cNvSpPr>
          <p:nvPr>
            <p:ph type="body" sz="quarter" idx="30" hasCustomPrompt="1"/>
          </p:nvPr>
        </p:nvSpPr>
        <p:spPr>
          <a:xfrm>
            <a:off x="4582928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59" name="Текст 2"/>
          <p:cNvSpPr>
            <a:spLocks noGrp="1"/>
          </p:cNvSpPr>
          <p:nvPr>
            <p:ph type="body" sz="quarter" idx="36" hasCustomPrompt="1"/>
          </p:nvPr>
        </p:nvSpPr>
        <p:spPr>
          <a:xfrm>
            <a:off x="5976051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65" name="Текст 2"/>
          <p:cNvSpPr>
            <a:spLocks noGrp="1"/>
          </p:cNvSpPr>
          <p:nvPr>
            <p:ph type="body" sz="quarter" idx="42" hasCustomPrompt="1"/>
          </p:nvPr>
        </p:nvSpPr>
        <p:spPr>
          <a:xfrm>
            <a:off x="7379208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36" name="Текст 2"/>
          <p:cNvSpPr>
            <a:spLocks noGrp="1"/>
          </p:cNvSpPr>
          <p:nvPr>
            <p:ph type="body" sz="quarter" idx="13" hasCustomPrompt="1"/>
          </p:nvPr>
        </p:nvSpPr>
        <p:spPr>
          <a:xfrm>
            <a:off x="39319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42" name="Текст 2"/>
          <p:cNvSpPr>
            <a:spLocks noGrp="1"/>
          </p:cNvSpPr>
          <p:nvPr>
            <p:ph type="body" sz="quarter" idx="19" hasCustomPrompt="1"/>
          </p:nvPr>
        </p:nvSpPr>
        <p:spPr>
          <a:xfrm>
            <a:off x="1783080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48" name="Текст 2"/>
          <p:cNvSpPr>
            <a:spLocks noGrp="1"/>
          </p:cNvSpPr>
          <p:nvPr>
            <p:ph type="body" sz="quarter" idx="25" hasCustomPrompt="1"/>
          </p:nvPr>
        </p:nvSpPr>
        <p:spPr>
          <a:xfrm>
            <a:off x="318211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54" name="Текст 2"/>
          <p:cNvSpPr>
            <a:spLocks noGrp="1"/>
          </p:cNvSpPr>
          <p:nvPr>
            <p:ph type="body" sz="quarter" idx="31" hasCustomPrompt="1"/>
          </p:nvPr>
        </p:nvSpPr>
        <p:spPr>
          <a:xfrm>
            <a:off x="4582928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60" name="Текст 2"/>
          <p:cNvSpPr>
            <a:spLocks noGrp="1"/>
          </p:cNvSpPr>
          <p:nvPr>
            <p:ph type="body" sz="quarter" idx="37" hasCustomPrompt="1"/>
          </p:nvPr>
        </p:nvSpPr>
        <p:spPr>
          <a:xfrm>
            <a:off x="5976051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66" name="Текст 2"/>
          <p:cNvSpPr>
            <a:spLocks noGrp="1"/>
          </p:cNvSpPr>
          <p:nvPr>
            <p:ph type="body" sz="quarter" idx="43" hasCustomPrompt="1"/>
          </p:nvPr>
        </p:nvSpPr>
        <p:spPr>
          <a:xfrm>
            <a:off x="7379208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37" name="Текст 2"/>
          <p:cNvSpPr>
            <a:spLocks noGrp="1"/>
          </p:cNvSpPr>
          <p:nvPr>
            <p:ph type="body" sz="quarter" idx="14" hasCustomPrompt="1"/>
          </p:nvPr>
        </p:nvSpPr>
        <p:spPr>
          <a:xfrm>
            <a:off x="39319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43" name="Текст 2"/>
          <p:cNvSpPr>
            <a:spLocks noGrp="1"/>
          </p:cNvSpPr>
          <p:nvPr>
            <p:ph type="body" sz="quarter" idx="20" hasCustomPrompt="1"/>
          </p:nvPr>
        </p:nvSpPr>
        <p:spPr>
          <a:xfrm>
            <a:off x="1783080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49" name="Текст 2"/>
          <p:cNvSpPr>
            <a:spLocks noGrp="1"/>
          </p:cNvSpPr>
          <p:nvPr>
            <p:ph type="body" sz="quarter" idx="26" hasCustomPrompt="1"/>
          </p:nvPr>
        </p:nvSpPr>
        <p:spPr>
          <a:xfrm>
            <a:off x="318211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55" name="Текст 2"/>
          <p:cNvSpPr>
            <a:spLocks noGrp="1"/>
          </p:cNvSpPr>
          <p:nvPr>
            <p:ph type="body" sz="quarter" idx="32" hasCustomPrompt="1"/>
          </p:nvPr>
        </p:nvSpPr>
        <p:spPr>
          <a:xfrm>
            <a:off x="4582928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61" name="Текст 2"/>
          <p:cNvSpPr>
            <a:spLocks noGrp="1"/>
          </p:cNvSpPr>
          <p:nvPr>
            <p:ph type="body" sz="quarter" idx="38" hasCustomPrompt="1"/>
          </p:nvPr>
        </p:nvSpPr>
        <p:spPr>
          <a:xfrm>
            <a:off x="5976051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67" name="Текст 2"/>
          <p:cNvSpPr>
            <a:spLocks noGrp="1"/>
          </p:cNvSpPr>
          <p:nvPr>
            <p:ph type="body" sz="quarter" idx="44" hasCustomPrompt="1"/>
          </p:nvPr>
        </p:nvSpPr>
        <p:spPr>
          <a:xfrm>
            <a:off x="7379208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38" name="Текст 2"/>
          <p:cNvSpPr>
            <a:spLocks noGrp="1"/>
          </p:cNvSpPr>
          <p:nvPr>
            <p:ph type="body" sz="quarter" idx="15" hasCustomPrompt="1"/>
          </p:nvPr>
        </p:nvSpPr>
        <p:spPr>
          <a:xfrm>
            <a:off x="39319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44" name="Текст 2"/>
          <p:cNvSpPr>
            <a:spLocks noGrp="1"/>
          </p:cNvSpPr>
          <p:nvPr>
            <p:ph type="body" sz="quarter" idx="21" hasCustomPrompt="1"/>
          </p:nvPr>
        </p:nvSpPr>
        <p:spPr>
          <a:xfrm>
            <a:off x="1783080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50" name="Текст 2"/>
          <p:cNvSpPr>
            <a:spLocks noGrp="1"/>
          </p:cNvSpPr>
          <p:nvPr>
            <p:ph type="body" sz="quarter" idx="27" hasCustomPrompt="1"/>
          </p:nvPr>
        </p:nvSpPr>
        <p:spPr>
          <a:xfrm>
            <a:off x="318211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56" name="Текст 2"/>
          <p:cNvSpPr>
            <a:spLocks noGrp="1"/>
          </p:cNvSpPr>
          <p:nvPr>
            <p:ph type="body" sz="quarter" idx="33" hasCustomPrompt="1"/>
          </p:nvPr>
        </p:nvSpPr>
        <p:spPr>
          <a:xfrm>
            <a:off x="4582928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62" name="Текст 2"/>
          <p:cNvSpPr>
            <a:spLocks noGrp="1"/>
          </p:cNvSpPr>
          <p:nvPr>
            <p:ph type="body" sz="quarter" idx="39" hasCustomPrompt="1"/>
          </p:nvPr>
        </p:nvSpPr>
        <p:spPr>
          <a:xfrm>
            <a:off x="5976051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68" name="Текст 2"/>
          <p:cNvSpPr>
            <a:spLocks noGrp="1"/>
          </p:cNvSpPr>
          <p:nvPr>
            <p:ph type="body" sz="quarter" idx="45" hasCustomPrompt="1"/>
          </p:nvPr>
        </p:nvSpPr>
        <p:spPr>
          <a:xfrm>
            <a:off x="7379208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2" name="Дата 1"/>
          <p:cNvSpPr>
            <a:spLocks noGrp="1"/>
          </p:cNvSpPr>
          <p:nvPr>
            <p:ph type="dt" sz="half" idx="46"/>
          </p:nvPr>
        </p:nvSpPr>
        <p:spPr/>
        <p:txBody>
          <a:bodyPr rtlCol="0"/>
          <a:lstStyle/>
          <a:p>
            <a:pPr rtl="0"/>
            <a:fld id="{204AD972-C18F-4733-B0C9-ECCFF4D21968}" type="datetime1">
              <a:rPr lang="ru-RU" noProof="0" smtClean="0"/>
              <a:t>25.03.2023</a:t>
            </a:fld>
            <a:endParaRPr lang="ru-RU" noProof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47"/>
          </p:nvPr>
        </p:nvSpPr>
        <p:spPr/>
        <p:txBody>
          <a:bodyPr rtlCol="0"/>
          <a:lstStyle/>
          <a:p>
            <a:pPr rtl="0"/>
            <a:endParaRPr lang="ru-RU" noProof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48"/>
          </p:nvPr>
        </p:nvSpPr>
        <p:spPr/>
        <p:txBody>
          <a:bodyPr rtlCol="0"/>
          <a:lstStyle/>
          <a:p>
            <a:pPr rtl="0"/>
            <a:fld id="{53CB5F7B-7C15-41FD-9488-0FCC5C0A130E}" type="slidenum">
              <a:rPr lang="ru-RU" noProof="0"/>
              <a:pPr rtl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13358707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прослойка_справа"/>
          <p:cNvSpPr/>
          <p:nvPr/>
        </p:nvSpPr>
        <p:spPr>
          <a:xfrm>
            <a:off x="9296400" y="152400"/>
            <a:ext cx="1295400" cy="6553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ru-RU" noProof="0" dirty="0"/>
          </a:p>
        </p:txBody>
      </p:sp>
      <p:sp>
        <p:nvSpPr>
          <p:cNvPr id="85" name="прослойка_слева"/>
          <p:cNvSpPr/>
          <p:nvPr/>
        </p:nvSpPr>
        <p:spPr>
          <a:xfrm>
            <a:off x="-1447800" y="152400"/>
            <a:ext cx="1295400" cy="65562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 rtl="0"/>
            <a:endParaRPr lang="ru-RU" noProof="0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26123" y="95251"/>
            <a:ext cx="8870731" cy="6662900"/>
          </a:xfrm>
          <a:prstGeom prst="roundRect">
            <a:avLst>
              <a:gd name="adj" fmla="val 2527"/>
            </a:avLst>
          </a:prstGeom>
          <a:solidFill>
            <a:schemeClr val="bg1"/>
          </a:solidFill>
          <a:ln>
            <a:noFill/>
          </a:ln>
          <a:effectLst>
            <a:innerShdw blurRad="101600" dist="25400" dir="16200000">
              <a:prstClr val="black">
                <a:alpha val="14000"/>
              </a:prstClr>
            </a:innerShdw>
            <a:outerShdw blurRad="63500" sx="101000" sy="101000" algn="ct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grpSp>
        <p:nvGrpSpPr>
          <p:cNvPr id="3618" name="Группа 3617"/>
          <p:cNvGrpSpPr/>
          <p:nvPr/>
        </p:nvGrpSpPr>
        <p:grpSpPr>
          <a:xfrm>
            <a:off x="379476" y="1242060"/>
            <a:ext cx="8385048" cy="678180"/>
            <a:chOff x="396240" y="1242060"/>
            <a:chExt cx="8347710" cy="678180"/>
          </a:xfrm>
        </p:grpSpPr>
        <p:cxnSp>
          <p:nvCxnSpPr>
            <p:cNvPr id="3665" name="Прямая соединительная линия 3664"/>
            <p:cNvCxnSpPr/>
            <p:nvPr/>
          </p:nvCxnSpPr>
          <p:spPr>
            <a:xfrm>
              <a:off x="39624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6" name="Прямая соединительная линия 3665"/>
            <p:cNvCxnSpPr/>
            <p:nvPr/>
          </p:nvCxnSpPr>
          <p:spPr>
            <a:xfrm>
              <a:off x="178752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7" name="Прямая соединительная линия 3666"/>
            <p:cNvCxnSpPr/>
            <p:nvPr/>
          </p:nvCxnSpPr>
          <p:spPr>
            <a:xfrm>
              <a:off x="317881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8" name="Прямая соединительная линия 3667"/>
            <p:cNvCxnSpPr/>
            <p:nvPr/>
          </p:nvCxnSpPr>
          <p:spPr>
            <a:xfrm>
              <a:off x="457009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9" name="Прямая соединительная линия 3668"/>
            <p:cNvCxnSpPr/>
            <p:nvPr/>
          </p:nvCxnSpPr>
          <p:spPr>
            <a:xfrm>
              <a:off x="596138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70" name="Прямая соединительная линия 3669"/>
            <p:cNvCxnSpPr/>
            <p:nvPr/>
          </p:nvCxnSpPr>
          <p:spPr>
            <a:xfrm>
              <a:off x="735266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71" name="Прямая соединительная линия 3670"/>
            <p:cNvCxnSpPr/>
            <p:nvPr/>
          </p:nvCxnSpPr>
          <p:spPr>
            <a:xfrm>
              <a:off x="874395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19" name="Группа 3618"/>
          <p:cNvGrpSpPr/>
          <p:nvPr/>
        </p:nvGrpSpPr>
        <p:grpSpPr>
          <a:xfrm>
            <a:off x="379476" y="2163924"/>
            <a:ext cx="8385048" cy="678180"/>
            <a:chOff x="396240" y="1242060"/>
            <a:chExt cx="8347710" cy="678180"/>
          </a:xfrm>
        </p:grpSpPr>
        <p:cxnSp>
          <p:nvCxnSpPr>
            <p:cNvPr id="3658" name="Прямая соединительная линия 3657"/>
            <p:cNvCxnSpPr/>
            <p:nvPr/>
          </p:nvCxnSpPr>
          <p:spPr>
            <a:xfrm>
              <a:off x="39624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59" name="Прямая соединительная линия 3658"/>
            <p:cNvCxnSpPr/>
            <p:nvPr/>
          </p:nvCxnSpPr>
          <p:spPr>
            <a:xfrm>
              <a:off x="178752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0" name="Прямая соединительная линия 3659"/>
            <p:cNvCxnSpPr/>
            <p:nvPr/>
          </p:nvCxnSpPr>
          <p:spPr>
            <a:xfrm>
              <a:off x="317881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1" name="Прямая соединительная линия 3660"/>
            <p:cNvCxnSpPr/>
            <p:nvPr/>
          </p:nvCxnSpPr>
          <p:spPr>
            <a:xfrm>
              <a:off x="457009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2" name="Прямая соединительная линия 3661"/>
            <p:cNvCxnSpPr/>
            <p:nvPr/>
          </p:nvCxnSpPr>
          <p:spPr>
            <a:xfrm>
              <a:off x="596138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3" name="Прямая соединительная линия 3662"/>
            <p:cNvCxnSpPr/>
            <p:nvPr/>
          </p:nvCxnSpPr>
          <p:spPr>
            <a:xfrm>
              <a:off x="735266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4" name="Прямая соединительная линия 3663"/>
            <p:cNvCxnSpPr/>
            <p:nvPr/>
          </p:nvCxnSpPr>
          <p:spPr>
            <a:xfrm>
              <a:off x="874395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20" name="Группа 3619"/>
          <p:cNvGrpSpPr/>
          <p:nvPr/>
        </p:nvGrpSpPr>
        <p:grpSpPr>
          <a:xfrm>
            <a:off x="379476" y="3085788"/>
            <a:ext cx="8385048" cy="678180"/>
            <a:chOff x="396240" y="1242060"/>
            <a:chExt cx="8347710" cy="678180"/>
          </a:xfrm>
        </p:grpSpPr>
        <p:cxnSp>
          <p:nvCxnSpPr>
            <p:cNvPr id="3651" name="Прямая соединительная линия 3650"/>
            <p:cNvCxnSpPr/>
            <p:nvPr/>
          </p:nvCxnSpPr>
          <p:spPr>
            <a:xfrm>
              <a:off x="39624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52" name="Прямая соединительная линия 3651"/>
            <p:cNvCxnSpPr/>
            <p:nvPr/>
          </p:nvCxnSpPr>
          <p:spPr>
            <a:xfrm>
              <a:off x="178752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53" name="Прямая соединительная линия 3652"/>
            <p:cNvCxnSpPr/>
            <p:nvPr/>
          </p:nvCxnSpPr>
          <p:spPr>
            <a:xfrm>
              <a:off x="317881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54" name="Прямая соединительная линия 3653"/>
            <p:cNvCxnSpPr/>
            <p:nvPr/>
          </p:nvCxnSpPr>
          <p:spPr>
            <a:xfrm>
              <a:off x="457009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55" name="Прямая соединительная линия 3654"/>
            <p:cNvCxnSpPr/>
            <p:nvPr/>
          </p:nvCxnSpPr>
          <p:spPr>
            <a:xfrm>
              <a:off x="596138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56" name="Прямая соединительная линия 3655"/>
            <p:cNvCxnSpPr/>
            <p:nvPr/>
          </p:nvCxnSpPr>
          <p:spPr>
            <a:xfrm>
              <a:off x="735266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57" name="Прямая соединительная линия 3656"/>
            <p:cNvCxnSpPr/>
            <p:nvPr/>
          </p:nvCxnSpPr>
          <p:spPr>
            <a:xfrm>
              <a:off x="874395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21" name="Группа 3620"/>
          <p:cNvGrpSpPr/>
          <p:nvPr/>
        </p:nvGrpSpPr>
        <p:grpSpPr>
          <a:xfrm>
            <a:off x="379476" y="4007652"/>
            <a:ext cx="8385048" cy="678180"/>
            <a:chOff x="396240" y="1242060"/>
            <a:chExt cx="8347710" cy="678180"/>
          </a:xfrm>
        </p:grpSpPr>
        <p:cxnSp>
          <p:nvCxnSpPr>
            <p:cNvPr id="3644" name="Прямая соединительная линия 3643"/>
            <p:cNvCxnSpPr/>
            <p:nvPr/>
          </p:nvCxnSpPr>
          <p:spPr>
            <a:xfrm>
              <a:off x="39624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5" name="Прямая соединительная линия 3644"/>
            <p:cNvCxnSpPr/>
            <p:nvPr/>
          </p:nvCxnSpPr>
          <p:spPr>
            <a:xfrm>
              <a:off x="178752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6" name="Прямая соединительная линия 3645"/>
            <p:cNvCxnSpPr/>
            <p:nvPr/>
          </p:nvCxnSpPr>
          <p:spPr>
            <a:xfrm>
              <a:off x="317881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7" name="Прямая соединительная линия 3646"/>
            <p:cNvCxnSpPr/>
            <p:nvPr/>
          </p:nvCxnSpPr>
          <p:spPr>
            <a:xfrm>
              <a:off x="457009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8" name="Прямая соединительная линия 3647"/>
            <p:cNvCxnSpPr/>
            <p:nvPr/>
          </p:nvCxnSpPr>
          <p:spPr>
            <a:xfrm>
              <a:off x="596138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9" name="Прямая соединительная линия 3648"/>
            <p:cNvCxnSpPr/>
            <p:nvPr/>
          </p:nvCxnSpPr>
          <p:spPr>
            <a:xfrm>
              <a:off x="735266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50" name="Прямая соединительная линия 3649"/>
            <p:cNvCxnSpPr/>
            <p:nvPr/>
          </p:nvCxnSpPr>
          <p:spPr>
            <a:xfrm>
              <a:off x="874395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22" name="Группа 3621"/>
          <p:cNvGrpSpPr/>
          <p:nvPr/>
        </p:nvGrpSpPr>
        <p:grpSpPr>
          <a:xfrm>
            <a:off x="379476" y="4929516"/>
            <a:ext cx="8385048" cy="678180"/>
            <a:chOff x="396240" y="1242060"/>
            <a:chExt cx="8347710" cy="678180"/>
          </a:xfrm>
        </p:grpSpPr>
        <p:cxnSp>
          <p:nvCxnSpPr>
            <p:cNvPr id="3637" name="Прямая соединительная линия 3636"/>
            <p:cNvCxnSpPr/>
            <p:nvPr/>
          </p:nvCxnSpPr>
          <p:spPr>
            <a:xfrm>
              <a:off x="39624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38" name="Прямая соединительная линия 3637"/>
            <p:cNvCxnSpPr/>
            <p:nvPr/>
          </p:nvCxnSpPr>
          <p:spPr>
            <a:xfrm>
              <a:off x="178752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39" name="Прямая соединительная линия 3638"/>
            <p:cNvCxnSpPr/>
            <p:nvPr/>
          </p:nvCxnSpPr>
          <p:spPr>
            <a:xfrm>
              <a:off x="317881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0" name="Прямая соединительная линия 3639"/>
            <p:cNvCxnSpPr/>
            <p:nvPr/>
          </p:nvCxnSpPr>
          <p:spPr>
            <a:xfrm>
              <a:off x="457009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1" name="Прямая соединительная линия 3640"/>
            <p:cNvCxnSpPr/>
            <p:nvPr/>
          </p:nvCxnSpPr>
          <p:spPr>
            <a:xfrm>
              <a:off x="596138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2" name="Прямая соединительная линия 3641"/>
            <p:cNvCxnSpPr/>
            <p:nvPr/>
          </p:nvCxnSpPr>
          <p:spPr>
            <a:xfrm>
              <a:off x="735266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3" name="Прямая соединительная линия 3642"/>
            <p:cNvCxnSpPr/>
            <p:nvPr/>
          </p:nvCxnSpPr>
          <p:spPr>
            <a:xfrm>
              <a:off x="874395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23" name="Группа 3622"/>
          <p:cNvGrpSpPr/>
          <p:nvPr/>
        </p:nvGrpSpPr>
        <p:grpSpPr>
          <a:xfrm>
            <a:off x="379476" y="5851382"/>
            <a:ext cx="8385048" cy="678180"/>
            <a:chOff x="396240" y="1242060"/>
            <a:chExt cx="8347710" cy="678180"/>
          </a:xfrm>
        </p:grpSpPr>
        <p:cxnSp>
          <p:nvCxnSpPr>
            <p:cNvPr id="3630" name="Прямая соединительная линия 3629"/>
            <p:cNvCxnSpPr/>
            <p:nvPr/>
          </p:nvCxnSpPr>
          <p:spPr>
            <a:xfrm>
              <a:off x="39624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31" name="Прямая соединительная линия 3630"/>
            <p:cNvCxnSpPr/>
            <p:nvPr/>
          </p:nvCxnSpPr>
          <p:spPr>
            <a:xfrm>
              <a:off x="178752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32" name="Прямая соединительная линия 3631"/>
            <p:cNvCxnSpPr/>
            <p:nvPr/>
          </p:nvCxnSpPr>
          <p:spPr>
            <a:xfrm>
              <a:off x="317881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33" name="Прямая соединительная линия 3632"/>
            <p:cNvCxnSpPr/>
            <p:nvPr/>
          </p:nvCxnSpPr>
          <p:spPr>
            <a:xfrm>
              <a:off x="457009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34" name="Прямая соединительная линия 3633"/>
            <p:cNvCxnSpPr/>
            <p:nvPr/>
          </p:nvCxnSpPr>
          <p:spPr>
            <a:xfrm>
              <a:off x="596138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35" name="Прямая соединительная линия 3634"/>
            <p:cNvCxnSpPr/>
            <p:nvPr/>
          </p:nvCxnSpPr>
          <p:spPr>
            <a:xfrm>
              <a:off x="735266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36" name="Прямая соединительная линия 3635"/>
            <p:cNvCxnSpPr/>
            <p:nvPr/>
          </p:nvCxnSpPr>
          <p:spPr>
            <a:xfrm>
              <a:off x="874395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Группа 14"/>
          <p:cNvGrpSpPr/>
          <p:nvPr/>
        </p:nvGrpSpPr>
        <p:grpSpPr>
          <a:xfrm>
            <a:off x="381000" y="944880"/>
            <a:ext cx="8382000" cy="5696712"/>
            <a:chOff x="381000" y="944880"/>
            <a:chExt cx="8382000" cy="5696712"/>
          </a:xfrm>
        </p:grpSpPr>
        <p:grpSp>
          <p:nvGrpSpPr>
            <p:cNvPr id="3617" name="Группа 3616"/>
            <p:cNvGrpSpPr/>
            <p:nvPr/>
          </p:nvGrpSpPr>
          <p:grpSpPr>
            <a:xfrm>
              <a:off x="381000" y="1143000"/>
              <a:ext cx="8382000" cy="5498592"/>
              <a:chOff x="381000" y="1143000"/>
              <a:chExt cx="8382000" cy="5498592"/>
            </a:xfrm>
          </p:grpSpPr>
          <p:cxnSp>
            <p:nvCxnSpPr>
              <p:cNvPr id="3672" name="Прямая соединительная линия 3671"/>
              <p:cNvCxnSpPr/>
              <p:nvPr/>
            </p:nvCxnSpPr>
            <p:spPr>
              <a:xfrm>
                <a:off x="381000" y="1143000"/>
                <a:ext cx="8382000" cy="0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73" name="Прямая соединительная линия 3672"/>
              <p:cNvCxnSpPr/>
              <p:nvPr/>
            </p:nvCxnSpPr>
            <p:spPr>
              <a:xfrm>
                <a:off x="381000" y="2059432"/>
                <a:ext cx="8382000" cy="0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74" name="Прямая соединительная линия 3673"/>
              <p:cNvCxnSpPr/>
              <p:nvPr/>
            </p:nvCxnSpPr>
            <p:spPr>
              <a:xfrm>
                <a:off x="381000" y="2975864"/>
                <a:ext cx="8382000" cy="0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75" name="Прямая соединительная линия 3674"/>
              <p:cNvCxnSpPr/>
              <p:nvPr/>
            </p:nvCxnSpPr>
            <p:spPr>
              <a:xfrm>
                <a:off x="381000" y="3892296"/>
                <a:ext cx="8382000" cy="0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76" name="Прямая соединительная линия 3675"/>
              <p:cNvCxnSpPr/>
              <p:nvPr/>
            </p:nvCxnSpPr>
            <p:spPr>
              <a:xfrm>
                <a:off x="381000" y="4808728"/>
                <a:ext cx="8382000" cy="0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77" name="Прямая соединительная линия 3676"/>
              <p:cNvCxnSpPr/>
              <p:nvPr/>
            </p:nvCxnSpPr>
            <p:spPr>
              <a:xfrm>
                <a:off x="381000" y="5725160"/>
                <a:ext cx="8382000" cy="0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78" name="Прямая соединительная линия 3677"/>
              <p:cNvCxnSpPr/>
              <p:nvPr/>
            </p:nvCxnSpPr>
            <p:spPr>
              <a:xfrm>
                <a:off x="381000" y="6641592"/>
                <a:ext cx="8382000" cy="0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624" name="Группа 3623"/>
            <p:cNvGrpSpPr/>
            <p:nvPr/>
          </p:nvGrpSpPr>
          <p:grpSpPr>
            <a:xfrm>
              <a:off x="1776984" y="944880"/>
              <a:ext cx="5590032" cy="128016"/>
              <a:chOff x="1787525" y="944880"/>
              <a:chExt cx="5565140" cy="128016"/>
            </a:xfrm>
          </p:grpSpPr>
          <p:cxnSp>
            <p:nvCxnSpPr>
              <p:cNvPr id="3625" name="Прямая соединительная линия 3624"/>
              <p:cNvCxnSpPr/>
              <p:nvPr/>
            </p:nvCxnSpPr>
            <p:spPr>
              <a:xfrm>
                <a:off x="1787525" y="944880"/>
                <a:ext cx="0" cy="128016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26" name="Прямая соединительная линия 3625"/>
              <p:cNvCxnSpPr/>
              <p:nvPr/>
            </p:nvCxnSpPr>
            <p:spPr>
              <a:xfrm>
                <a:off x="3178810" y="944880"/>
                <a:ext cx="0" cy="128016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27" name="Прямая соединительная линия 3626"/>
              <p:cNvCxnSpPr/>
              <p:nvPr/>
            </p:nvCxnSpPr>
            <p:spPr>
              <a:xfrm>
                <a:off x="4570095" y="944880"/>
                <a:ext cx="0" cy="128016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28" name="Прямая соединительная линия 3627"/>
              <p:cNvCxnSpPr/>
              <p:nvPr/>
            </p:nvCxnSpPr>
            <p:spPr>
              <a:xfrm>
                <a:off x="5961380" y="944880"/>
                <a:ext cx="0" cy="128016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29" name="Прямая соединительная линия 3628"/>
              <p:cNvCxnSpPr/>
              <p:nvPr/>
            </p:nvCxnSpPr>
            <p:spPr>
              <a:xfrm>
                <a:off x="7352665" y="944880"/>
                <a:ext cx="0" cy="128016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4" name="правое кольцо"/>
          <p:cNvGrpSpPr/>
          <p:nvPr/>
        </p:nvGrpSpPr>
        <p:grpSpPr>
          <a:xfrm>
            <a:off x="8701801" y="0"/>
            <a:ext cx="145110" cy="336423"/>
            <a:chOff x="8654176" y="0"/>
            <a:chExt cx="145110" cy="336423"/>
          </a:xfrm>
        </p:grpSpPr>
        <p:sp>
          <p:nvSpPr>
            <p:cNvPr id="29" name="Овал 28"/>
            <p:cNvSpPr/>
            <p:nvPr/>
          </p:nvSpPr>
          <p:spPr>
            <a:xfrm>
              <a:off x="8654176" y="199263"/>
              <a:ext cx="137160" cy="13716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noProof="0" dirty="0"/>
            </a:p>
          </p:txBody>
        </p:sp>
        <p:pic>
          <p:nvPicPr>
            <p:cNvPr id="1061" name="Рисунок 37"/>
            <p:cNvPicPr>
              <a:picLocks noChangeAspect="1" noChangeArrowheads="1"/>
            </p:cNvPicPr>
            <p:nvPr/>
          </p:nvPicPr>
          <p:blipFill rotWithShape="1">
            <a:blip r:embed="rId1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0519"/>
            <a:stretch/>
          </p:blipFill>
          <p:spPr bwMode="auto">
            <a:xfrm>
              <a:off x="8655848" y="0"/>
              <a:ext cx="143438" cy="335588"/>
            </a:xfrm>
            <a:prstGeom prst="rect">
              <a:avLst/>
            </a:prstGeom>
            <a:noFill/>
            <a:ln>
              <a:noFill/>
            </a:ln>
            <a:effectLst>
              <a:outerShdw blurRad="114300" dir="600000" algn="ctr" rotWithShape="0">
                <a:schemeClr val="bg2">
                  <a:alpha val="33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3" name="левое кольцо"/>
          <p:cNvGrpSpPr/>
          <p:nvPr/>
        </p:nvGrpSpPr>
        <p:grpSpPr>
          <a:xfrm>
            <a:off x="301625" y="0"/>
            <a:ext cx="144654" cy="336423"/>
            <a:chOff x="349250" y="0"/>
            <a:chExt cx="144654" cy="336423"/>
          </a:xfrm>
        </p:grpSpPr>
        <p:sp>
          <p:nvSpPr>
            <p:cNvPr id="27" name="Овал 26"/>
            <p:cNvSpPr/>
            <p:nvPr/>
          </p:nvSpPr>
          <p:spPr>
            <a:xfrm>
              <a:off x="349250" y="199263"/>
              <a:ext cx="137160" cy="13716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noProof="0" dirty="0"/>
            </a:p>
          </p:txBody>
        </p:sp>
        <p:pic>
          <p:nvPicPr>
            <p:cNvPr id="48" name="Рисунок 37"/>
            <p:cNvPicPr>
              <a:picLocks noChangeAspect="1" noChangeArrowheads="1"/>
            </p:cNvPicPr>
            <p:nvPr/>
          </p:nvPicPr>
          <p:blipFill rotWithShape="1">
            <a:blip r:embed="rId1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0519"/>
            <a:stretch/>
          </p:blipFill>
          <p:spPr bwMode="auto">
            <a:xfrm>
              <a:off x="350466" y="0"/>
              <a:ext cx="143438" cy="335588"/>
            </a:xfrm>
            <a:prstGeom prst="rect">
              <a:avLst/>
            </a:prstGeom>
            <a:noFill/>
            <a:ln>
              <a:noFill/>
            </a:ln>
            <a:effectLst>
              <a:outerShdw blurRad="114300" dir="600000" algn="ctr" rotWithShape="0">
                <a:schemeClr val="bg2">
                  <a:alpha val="33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842" name="Надпись 1841"/>
          <p:cNvSpPr txBox="1"/>
          <p:nvPr/>
        </p:nvSpPr>
        <p:spPr>
          <a:xfrm>
            <a:off x="446279" y="895350"/>
            <a:ext cx="1275121" cy="244602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ctr" rtl="0"/>
            <a:r>
              <a:rPr lang="ru-RU" sz="1200" b="1" noProof="0" dirty="0">
                <a:solidFill>
                  <a:schemeClr val="accent1"/>
                </a:solidFill>
              </a:rPr>
              <a:t>ПОНЕДЕЛЬНИК</a:t>
            </a:r>
          </a:p>
        </p:txBody>
      </p:sp>
      <p:sp>
        <p:nvSpPr>
          <p:cNvPr id="1843" name="Надпись 1842"/>
          <p:cNvSpPr txBox="1"/>
          <p:nvPr/>
        </p:nvSpPr>
        <p:spPr>
          <a:xfrm>
            <a:off x="1981200" y="895350"/>
            <a:ext cx="1014250" cy="244602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ctr" rtl="0"/>
            <a:r>
              <a:rPr lang="ru-RU" sz="1200" b="1" noProof="0" dirty="0">
                <a:solidFill>
                  <a:schemeClr val="accent1"/>
                </a:solidFill>
              </a:rPr>
              <a:t>ВТОРНИК</a:t>
            </a:r>
          </a:p>
        </p:txBody>
      </p:sp>
      <p:sp>
        <p:nvSpPr>
          <p:cNvPr id="1844" name="Надпись 1843"/>
          <p:cNvSpPr txBox="1"/>
          <p:nvPr/>
        </p:nvSpPr>
        <p:spPr>
          <a:xfrm>
            <a:off x="3255580" y="895350"/>
            <a:ext cx="1271750" cy="244602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ctr" rtl="0"/>
            <a:r>
              <a:rPr lang="ru-RU" sz="1200" b="1" noProof="0" dirty="0">
                <a:solidFill>
                  <a:schemeClr val="accent1"/>
                </a:solidFill>
              </a:rPr>
              <a:t>СРЕДА</a:t>
            </a:r>
          </a:p>
        </p:txBody>
      </p:sp>
      <p:sp>
        <p:nvSpPr>
          <p:cNvPr id="1845" name="Надпись 1844"/>
          <p:cNvSpPr txBox="1"/>
          <p:nvPr/>
        </p:nvSpPr>
        <p:spPr>
          <a:xfrm>
            <a:off x="4755930" y="895350"/>
            <a:ext cx="1014250" cy="244602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ctr" rtl="0"/>
            <a:r>
              <a:rPr lang="ru-RU" sz="1200" b="1" noProof="0" dirty="0">
                <a:solidFill>
                  <a:schemeClr val="accent1"/>
                </a:solidFill>
              </a:rPr>
              <a:t>ЧЕТВЕРГ</a:t>
            </a:r>
          </a:p>
        </p:txBody>
      </p:sp>
      <p:sp>
        <p:nvSpPr>
          <p:cNvPr id="1846" name="Надпись 1845"/>
          <p:cNvSpPr txBox="1"/>
          <p:nvPr/>
        </p:nvSpPr>
        <p:spPr>
          <a:xfrm>
            <a:off x="6172200" y="895350"/>
            <a:ext cx="1014250" cy="244602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ctr" rtl="0"/>
            <a:r>
              <a:rPr lang="ru-RU" sz="1200" b="1" noProof="0" dirty="0">
                <a:solidFill>
                  <a:schemeClr val="accent1"/>
                </a:solidFill>
              </a:rPr>
              <a:t>ПЯТНИЦА</a:t>
            </a:r>
          </a:p>
        </p:txBody>
      </p:sp>
      <p:sp>
        <p:nvSpPr>
          <p:cNvPr id="1847" name="Надпись 1846"/>
          <p:cNvSpPr txBox="1"/>
          <p:nvPr/>
        </p:nvSpPr>
        <p:spPr>
          <a:xfrm>
            <a:off x="7522779" y="895350"/>
            <a:ext cx="1014250" cy="244602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ctr" rtl="0"/>
            <a:r>
              <a:rPr lang="ru-RU" sz="1200" b="1" noProof="0" dirty="0">
                <a:solidFill>
                  <a:schemeClr val="accent1"/>
                </a:solidFill>
              </a:rPr>
              <a:t>СБ/ВС</a:t>
            </a:r>
          </a:p>
        </p:txBody>
      </p:sp>
      <p:sp>
        <p:nvSpPr>
          <p:cNvPr id="49" name="Надпись 48"/>
          <p:cNvSpPr txBox="1"/>
          <p:nvPr/>
        </p:nvSpPr>
        <p:spPr>
          <a:xfrm>
            <a:off x="7708506" y="423787"/>
            <a:ext cx="101425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r" rtl="0"/>
            <a:r>
              <a:rPr lang="ru-RU" sz="2400" noProof="0" dirty="0">
                <a:solidFill>
                  <a:schemeClr val="accent1"/>
                </a:solidFill>
              </a:rPr>
              <a:t>2021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8775" y="152400"/>
            <a:ext cx="7413625" cy="699042"/>
          </a:xfrm>
          <a:prstGeom prst="rect">
            <a:avLst/>
          </a:prstGeom>
        </p:spPr>
        <p:txBody>
          <a:bodyPr vert="horz" lIns="91440" tIns="0" rIns="91440" bIns="0" rtlCol="0" anchor="b">
            <a:noAutofit/>
          </a:bodyPr>
          <a:lstStyle/>
          <a:p>
            <a:pPr rtl="0"/>
            <a:r>
              <a:rPr lang="ru-RU" noProof="0" dirty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143000"/>
            <a:ext cx="8382000" cy="5486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ru-RU" noProof="0" dirty="0"/>
              <a:t>Щелкните, чтобы изменить стили текста образца слайда</a:t>
            </a:r>
          </a:p>
          <a:p>
            <a:pPr lvl="1" rtl="0"/>
            <a:r>
              <a:rPr lang="ru-RU" noProof="0" dirty="0"/>
              <a:t>Второй уровень</a:t>
            </a:r>
          </a:p>
          <a:p>
            <a:pPr lvl="2" rtl="0"/>
            <a:r>
              <a:rPr lang="ru-RU" noProof="0" dirty="0"/>
              <a:t>Третий уровень</a:t>
            </a:r>
          </a:p>
          <a:p>
            <a:pPr lvl="3" rtl="0"/>
            <a:r>
              <a:rPr lang="ru-RU" noProof="0" dirty="0"/>
              <a:t>Четвертый уровень</a:t>
            </a:r>
          </a:p>
          <a:p>
            <a:pPr lvl="4" rtl="0"/>
            <a:r>
              <a:rPr lang="ru-RU" noProof="0" dirty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81000" y="6619100"/>
            <a:ext cx="2133600" cy="18288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800">
                <a:solidFill>
                  <a:schemeClr val="accent1"/>
                </a:solidFill>
              </a:defRPr>
            </a:lvl1pPr>
          </a:lstStyle>
          <a:p>
            <a:pPr rtl="0"/>
            <a:fld id="{58D37428-3B0C-4D46-974F-7AF707798395}" type="datetime1">
              <a:rPr lang="ru-RU" noProof="0" smtClean="0"/>
              <a:t>25.03.2023</a:t>
            </a:fld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619100"/>
            <a:ext cx="2895600" cy="18288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800">
                <a:solidFill>
                  <a:schemeClr val="accent1"/>
                </a:solidFill>
              </a:defRPr>
            </a:lvl1pPr>
          </a:lstStyle>
          <a:p>
            <a:pPr rtl="0"/>
            <a:endParaRPr lang="ru-RU" noProof="0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629400" y="6619100"/>
            <a:ext cx="2133600" cy="18288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accent1"/>
                </a:solidFill>
              </a:defRPr>
            </a:lvl1pPr>
          </a:lstStyle>
          <a:p>
            <a:pPr rtl="0"/>
            <a:fld id="{53CB5F7B-7C15-41FD-9488-0FCC5C0A130E}" type="slidenum">
              <a:rPr lang="ru-RU" noProof="0"/>
              <a:pPr rtl="0"/>
              <a:t>‹#›</a:t>
            </a:fld>
            <a:endParaRPr lang="ru-RU" noProof="0" dirty="0"/>
          </a:p>
        </p:txBody>
      </p:sp>
      <p:sp>
        <p:nvSpPr>
          <p:cNvPr id="86" name="Пояснительный текст"/>
          <p:cNvSpPr/>
          <p:nvPr/>
        </p:nvSpPr>
        <p:spPr>
          <a:xfrm>
            <a:off x="9296400" y="-26670"/>
            <a:ext cx="1143000" cy="6858000"/>
          </a:xfrm>
          <a:prstGeom prst="roundRect">
            <a:avLst>
              <a:gd name="adj" fmla="val 6795"/>
            </a:avLst>
          </a:prstGeom>
          <a:solidFill>
            <a:srgbClr val="A6A6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rtl="0">
              <a:spcBef>
                <a:spcPts val="1200"/>
              </a:spcBef>
            </a:pPr>
            <a:r>
              <a:rPr lang="ru-RU" sz="1100" b="1" i="1" noProof="0" dirty="0">
                <a:solidFill>
                  <a:srgbClr val="FFFFFF"/>
                </a:solidFill>
                <a:latin typeface="Calibri" pitchFamily="34" charset="0"/>
                <a:cs typeface="Calibri" pitchFamily="34" charset="0"/>
              </a:rPr>
              <a:t>Примечание: </a:t>
            </a:r>
          </a:p>
          <a:p>
            <a:pPr rtl="0">
              <a:spcBef>
                <a:spcPts val="1200"/>
              </a:spcBef>
            </a:pPr>
            <a:r>
              <a:rPr lang="ru-RU" sz="1100" b="1" i="1" noProof="0" dirty="0">
                <a:solidFill>
                  <a:srgbClr val="FFFFFF"/>
                </a:solidFill>
                <a:latin typeface="Calibri" pitchFamily="34" charset="0"/>
                <a:cs typeface="Calibri" pitchFamily="34" charset="0"/>
              </a:rPr>
              <a:t>Этот шаблон можно распечатать, чтобы использовать в качестве настенного календаря. Кроме того, вы можете скопировать слайд для любого месяца и добавить его в собственную презентацию.</a:t>
            </a:r>
          </a:p>
        </p:txBody>
      </p:sp>
    </p:spTree>
    <p:extLst>
      <p:ext uri="{BB962C8B-B14F-4D97-AF65-F5344CB8AC3E}">
        <p14:creationId xmlns:p14="http://schemas.microsoft.com/office/powerpoint/2010/main" val="30817727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73" r:id="rId8"/>
    <p:sldLayoutId id="2147483667" r:id="rId9"/>
    <p:sldLayoutId id="2147483668" r:id="rId10"/>
    <p:sldLayoutId id="2147483674" r:id="rId11"/>
    <p:sldLayoutId id="2147483675" r:id="rId12"/>
    <p:sldLayoutId id="2147483676" r:id="rId13"/>
    <p:sldLayoutId id="2147483677" r:id="rId14"/>
    <p:sldLayoutId id="2147483678" r:id="rId15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5425" indent="-228600" algn="l" defTabSz="914400" rtl="0" eaLnBrk="1" latinLnBrk="0" hangingPunct="1">
        <a:spcBef>
          <a:spcPts val="1600"/>
        </a:spcBef>
        <a:buClr>
          <a:schemeClr val="tx1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28600" algn="l" defTabSz="914400" rtl="0" eaLnBrk="1" latinLnBrk="0" hangingPunct="1">
        <a:spcBef>
          <a:spcPts val="600"/>
        </a:spcBef>
        <a:buClr>
          <a:schemeClr val="tx1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252728" indent="-228600" algn="l" defTabSz="914400" rtl="0" eaLnBrk="1" latinLnBrk="0" hangingPunct="1">
        <a:spcBef>
          <a:spcPts val="600"/>
        </a:spcBef>
        <a:buClr>
          <a:schemeClr val="tx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764792" indent="-228600" algn="l" defTabSz="914400" rtl="0" eaLnBrk="1" latinLnBrk="0" hangingPunct="1">
        <a:spcBef>
          <a:spcPts val="600"/>
        </a:spcBef>
        <a:buClr>
          <a:schemeClr val="tx1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276856" indent="-228600" algn="l" defTabSz="914400" rtl="0" eaLnBrk="1" latinLnBrk="0" hangingPunct="1">
        <a:spcBef>
          <a:spcPts val="600"/>
        </a:spcBef>
        <a:buClr>
          <a:schemeClr val="tx1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788920" indent="-228600" algn="l" defTabSz="914400" rtl="0" eaLnBrk="1" latinLnBrk="0" hangingPunct="1">
        <a:spcBef>
          <a:spcPts val="600"/>
        </a:spcBef>
        <a:buClr>
          <a:schemeClr val="tx1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3300984" indent="-228600" algn="l" defTabSz="914400" rtl="0" eaLnBrk="1" latinLnBrk="0" hangingPunct="1">
        <a:spcBef>
          <a:spcPts val="600"/>
        </a:spcBef>
        <a:buClr>
          <a:schemeClr val="tx1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813048" indent="-228600" algn="l" defTabSz="914400" rtl="0" eaLnBrk="1" latinLnBrk="0" hangingPunct="1">
        <a:spcBef>
          <a:spcPts val="600"/>
        </a:spcBef>
        <a:buClr>
          <a:schemeClr val="tx1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4325112" indent="-228600" algn="l" defTabSz="914400" rtl="0" eaLnBrk="1" latinLnBrk="0" hangingPunct="1">
        <a:spcBef>
          <a:spcPts val="600"/>
        </a:spcBef>
        <a:buClr>
          <a:schemeClr val="tx1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288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A67DACE-4ECD-48E2-80F0-E4B95CE4994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Интерактивный календарь ученики заполняют самостоятельно.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6E50FECF-A26B-401F-BF39-C445A1DEEFE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17920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Текст 40"/>
          <p:cNvSpPr>
            <a:spLocks noGrp="1"/>
          </p:cNvSpPr>
          <p:nvPr>
            <p:ph type="body" sz="quarter" idx="11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47" name="Текст 46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53" name="Текст 52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r>
              <a:rPr lang="ru-RU" dirty="0"/>
              <a:t>9.00 - школа</a:t>
            </a:r>
          </a:p>
        </p:txBody>
      </p:sp>
      <p:sp>
        <p:nvSpPr>
          <p:cNvPr id="59" name="Текст 58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65" name="Текст 64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71" name="Текст 70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40" name="Текст 39"/>
          <p:cNvSpPr>
            <a:spLocks noGrp="1"/>
          </p:cNvSpPr>
          <p:nvPr>
            <p:ph type="body" sz="quarter" idx="10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46" name="Текст 45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52" name="Текст 51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58" name="Текст 57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64" name="Текст 63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70" name="Текст 69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42" name="Текст 41"/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48" name="Текст 47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54" name="Текст 53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r>
              <a:rPr lang="ru-RU" dirty="0"/>
              <a:t>Мой день рождения</a:t>
            </a:r>
          </a:p>
          <a:p>
            <a:pPr rtl="0"/>
            <a:r>
              <a:rPr lang="ru-RU" dirty="0"/>
              <a:t>18.-- ресторан</a:t>
            </a:r>
          </a:p>
        </p:txBody>
      </p:sp>
      <p:sp>
        <p:nvSpPr>
          <p:cNvPr id="60" name="Текст 59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66" name="Текст 65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72" name="Текст 71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43" name="Текст 42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49" name="Текст 48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55" name="Текст 54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61" name="Текст 60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67" name="Текст 66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73" name="Текст 72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44" name="Текст 43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50" name="Текст 49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56" name="Текст 55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62" name="Текст 61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68" name="Текст 67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74" name="Текст 73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45" name="Текст 44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51" name="Текст 50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57" name="Текст 56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63" name="Текст 62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69" name="Текст 68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75" name="Текст 74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30076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9" name="Текст 8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21" name="Текст 20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27" name="Текст 26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33" name="Текст 32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2" name="Текст 1"/>
          <p:cNvSpPr>
            <a:spLocks noGrp="1"/>
          </p:cNvSpPr>
          <p:nvPr>
            <p:ph type="body" sz="quarter" idx="10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20" name="Текст 19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26" name="Текст 25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32" name="Текст 31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10" name="Текст 9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22" name="Текст 21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28" name="Текст 27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34" name="Текст 33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11" name="Текст 10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17" name="Текст 16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23" name="Текст 22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29" name="Текст 28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35" name="Текст 34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18" name="Текст 17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24" name="Текст 23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30" name="Текст 29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36" name="Текст 35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13" name="Текст 12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19" name="Текст 18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25" name="Текст 24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31" name="Текст 30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37" name="Текст 36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31533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9" name="Текст 8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21" name="Текст 20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27" name="Текст 26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33" name="Текст 32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2" name="Текст 1"/>
          <p:cNvSpPr>
            <a:spLocks noGrp="1"/>
          </p:cNvSpPr>
          <p:nvPr>
            <p:ph type="body" sz="quarter" idx="10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20" name="Текст 19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26" name="Текст 25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32" name="Текст 31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10" name="Текст 9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22" name="Текст 21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28" name="Текст 27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34" name="Текст 33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11" name="Текст 10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17" name="Текст 16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23" name="Текст 22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29" name="Текст 28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35" name="Текст 34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18" name="Текст 17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24" name="Текст 23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30" name="Текст 29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36" name="Текст 35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13" name="Текст 12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19" name="Текст 18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25" name="Текст 24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31" name="Текст 30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37" name="Текст 36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60957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9" name="Текст 8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21" name="Текст 20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27" name="Текст 26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33" name="Текст 32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2" name="Текст 1"/>
          <p:cNvSpPr>
            <a:spLocks noGrp="1"/>
          </p:cNvSpPr>
          <p:nvPr>
            <p:ph type="body" sz="quarter" idx="10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20" name="Текст 19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26" name="Текст 25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32" name="Текст 31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10" name="Текст 9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22" name="Текст 21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28" name="Текст 27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34" name="Текст 33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11" name="Текст 10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17" name="Текст 16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23" name="Текст 22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29" name="Текст 28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35" name="Текст 34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18" name="Текст 17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24" name="Текст 23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30" name="Текст 29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36" name="Текст 35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13" name="Текст 12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19" name="Текст 18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25" name="Текст 24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31" name="Текст 30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37" name="Текст 36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56007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>
            <a:extLst>
              <a:ext uri="{FF2B5EF4-FFF2-40B4-BE49-F238E27FC236}">
                <a16:creationId xmlns:a16="http://schemas.microsoft.com/office/drawing/2014/main" id="{29956B06-9D06-484A-BB1A-F2D6B0E4391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D39DA61-80A3-4E03-9FCD-6BAFCE382AE0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3878C006-1C1A-421E-ACCD-FE44FA66F871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535C23CF-981F-46E2-8936-04EDB6D1DFFE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Текст 5">
            <a:extLst>
              <a:ext uri="{FF2B5EF4-FFF2-40B4-BE49-F238E27FC236}">
                <a16:creationId xmlns:a16="http://schemas.microsoft.com/office/drawing/2014/main" id="{63AAC865-6E57-4B85-A6FB-444E15F41E0C}"/>
              </a:ext>
            </a:extLst>
          </p:cNvPr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Текст 6">
            <a:extLst>
              <a:ext uri="{FF2B5EF4-FFF2-40B4-BE49-F238E27FC236}">
                <a16:creationId xmlns:a16="http://schemas.microsoft.com/office/drawing/2014/main" id="{A0BFBF9C-7FEF-44EF-988B-C773857E498D}"/>
              </a:ext>
            </a:extLst>
          </p:cNvPr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Текст 7">
            <a:extLst>
              <a:ext uri="{FF2B5EF4-FFF2-40B4-BE49-F238E27FC236}">
                <a16:creationId xmlns:a16="http://schemas.microsoft.com/office/drawing/2014/main" id="{D3813461-A668-4475-A829-AE0066AC617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Текст 8">
            <a:extLst>
              <a:ext uri="{FF2B5EF4-FFF2-40B4-BE49-F238E27FC236}">
                <a16:creationId xmlns:a16="http://schemas.microsoft.com/office/drawing/2014/main" id="{4871AF82-BEB1-4319-9A55-2ED3915AC215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Текст 9">
            <a:extLst>
              <a:ext uri="{FF2B5EF4-FFF2-40B4-BE49-F238E27FC236}">
                <a16:creationId xmlns:a16="http://schemas.microsoft.com/office/drawing/2014/main" id="{3BA6BBC7-82A8-4BA7-86DE-355969EB33ED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Текст 10">
            <a:extLst>
              <a:ext uri="{FF2B5EF4-FFF2-40B4-BE49-F238E27FC236}">
                <a16:creationId xmlns:a16="http://schemas.microsoft.com/office/drawing/2014/main" id="{95CB8079-32B6-46B4-AC05-2207EA6E5CC5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Текст 11">
            <a:extLst>
              <a:ext uri="{FF2B5EF4-FFF2-40B4-BE49-F238E27FC236}">
                <a16:creationId xmlns:a16="http://schemas.microsoft.com/office/drawing/2014/main" id="{B0D423A2-DE40-4A45-861E-1E98615126DA}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3" name="Текст 12">
            <a:extLst>
              <a:ext uri="{FF2B5EF4-FFF2-40B4-BE49-F238E27FC236}">
                <a16:creationId xmlns:a16="http://schemas.microsoft.com/office/drawing/2014/main" id="{BBF1F980-84DD-4B17-8214-C81C024FF9AA}"/>
              </a:ext>
            </a:extLst>
          </p:cNvPr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4" name="Текст 13">
            <a:extLst>
              <a:ext uri="{FF2B5EF4-FFF2-40B4-BE49-F238E27FC236}">
                <a16:creationId xmlns:a16="http://schemas.microsoft.com/office/drawing/2014/main" id="{AE2C9B5C-0A68-404D-BB97-343427148D69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Текст 14">
            <a:extLst>
              <a:ext uri="{FF2B5EF4-FFF2-40B4-BE49-F238E27FC236}">
                <a16:creationId xmlns:a16="http://schemas.microsoft.com/office/drawing/2014/main" id="{CC95B8FE-0380-45D2-B592-AFA0E7882165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Текст 15">
            <a:extLst>
              <a:ext uri="{FF2B5EF4-FFF2-40B4-BE49-F238E27FC236}">
                <a16:creationId xmlns:a16="http://schemas.microsoft.com/office/drawing/2014/main" id="{7A434C7A-2952-4D30-BE81-30F632C5177E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Текст 16">
            <a:extLst>
              <a:ext uri="{FF2B5EF4-FFF2-40B4-BE49-F238E27FC236}">
                <a16:creationId xmlns:a16="http://schemas.microsoft.com/office/drawing/2014/main" id="{28B25E57-7FEF-4282-A667-AB48C0D2B28C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8" name="Текст 17">
            <a:extLst>
              <a:ext uri="{FF2B5EF4-FFF2-40B4-BE49-F238E27FC236}">
                <a16:creationId xmlns:a16="http://schemas.microsoft.com/office/drawing/2014/main" id="{B033315F-A486-4814-80D6-FCB243E7632F}"/>
              </a:ext>
            </a:extLst>
          </p:cNvPr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9" name="Текст 18">
            <a:extLst>
              <a:ext uri="{FF2B5EF4-FFF2-40B4-BE49-F238E27FC236}">
                <a16:creationId xmlns:a16="http://schemas.microsoft.com/office/drawing/2014/main" id="{E63EAD6E-61E2-404A-AE8E-0401CE9B61A1}"/>
              </a:ext>
            </a:extLst>
          </p:cNvPr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0" name="Текст 19">
            <a:extLst>
              <a:ext uri="{FF2B5EF4-FFF2-40B4-BE49-F238E27FC236}">
                <a16:creationId xmlns:a16="http://schemas.microsoft.com/office/drawing/2014/main" id="{594C26CC-3471-437A-93D6-81E8580D64E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1" name="Текст 20">
            <a:extLst>
              <a:ext uri="{FF2B5EF4-FFF2-40B4-BE49-F238E27FC236}">
                <a16:creationId xmlns:a16="http://schemas.microsoft.com/office/drawing/2014/main" id="{AF03FF43-FA27-43C8-B4ED-9FAA6D803C55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2" name="Текст 21">
            <a:extLst>
              <a:ext uri="{FF2B5EF4-FFF2-40B4-BE49-F238E27FC236}">
                <a16:creationId xmlns:a16="http://schemas.microsoft.com/office/drawing/2014/main" id="{D457ABBA-6B7F-48E4-A9BB-2A3BC4972AD1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3" name="Текст 22">
            <a:extLst>
              <a:ext uri="{FF2B5EF4-FFF2-40B4-BE49-F238E27FC236}">
                <a16:creationId xmlns:a16="http://schemas.microsoft.com/office/drawing/2014/main" id="{4E436CCA-E51F-44FC-BF7D-BF8499B2D8C4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4" name="Текст 23">
            <a:extLst>
              <a:ext uri="{FF2B5EF4-FFF2-40B4-BE49-F238E27FC236}">
                <a16:creationId xmlns:a16="http://schemas.microsoft.com/office/drawing/2014/main" id="{926F8067-A3D1-4004-8636-1790C7461BC5}"/>
              </a:ext>
            </a:extLst>
          </p:cNvPr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5" name="Текст 24">
            <a:extLst>
              <a:ext uri="{FF2B5EF4-FFF2-40B4-BE49-F238E27FC236}">
                <a16:creationId xmlns:a16="http://schemas.microsoft.com/office/drawing/2014/main" id="{3DB04576-C084-46DA-9992-0CDD5F637A26}"/>
              </a:ext>
            </a:extLst>
          </p:cNvPr>
          <p:cNvSpPr>
            <a:spLocks noGrp="1"/>
          </p:cNvSpPr>
          <p:nvPr>
            <p:ph type="body" sz="quarter" idx="4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6" name="Текст 25">
            <a:extLst>
              <a:ext uri="{FF2B5EF4-FFF2-40B4-BE49-F238E27FC236}">
                <a16:creationId xmlns:a16="http://schemas.microsoft.com/office/drawing/2014/main" id="{170DB4BD-1949-4D10-9488-39BC65E2F8A3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Текст 26">
            <a:extLst>
              <a:ext uri="{FF2B5EF4-FFF2-40B4-BE49-F238E27FC236}">
                <a16:creationId xmlns:a16="http://schemas.microsoft.com/office/drawing/2014/main" id="{021E4EDC-11A0-4219-8C7E-F75414EECC3A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8" name="Текст 27">
            <a:extLst>
              <a:ext uri="{FF2B5EF4-FFF2-40B4-BE49-F238E27FC236}">
                <a16:creationId xmlns:a16="http://schemas.microsoft.com/office/drawing/2014/main" id="{AD5D6159-339D-44ED-AE60-2A34F35EF749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Текст 28">
            <a:extLst>
              <a:ext uri="{FF2B5EF4-FFF2-40B4-BE49-F238E27FC236}">
                <a16:creationId xmlns:a16="http://schemas.microsoft.com/office/drawing/2014/main" id="{76B325B8-D855-452D-B8BF-7EA68FB019F5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0" name="Текст 29">
            <a:extLst>
              <a:ext uri="{FF2B5EF4-FFF2-40B4-BE49-F238E27FC236}">
                <a16:creationId xmlns:a16="http://schemas.microsoft.com/office/drawing/2014/main" id="{E5500709-EAEC-4F19-A4DC-387822D520C4}"/>
              </a:ext>
            </a:extLst>
          </p:cNvPr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Текст 30">
            <a:extLst>
              <a:ext uri="{FF2B5EF4-FFF2-40B4-BE49-F238E27FC236}">
                <a16:creationId xmlns:a16="http://schemas.microsoft.com/office/drawing/2014/main" id="{D9E11BEC-576F-48B6-B53B-AF0A0A61E02C}"/>
              </a:ext>
            </a:extLst>
          </p:cNvPr>
          <p:cNvSpPr>
            <a:spLocks noGrp="1"/>
          </p:cNvSpPr>
          <p:nvPr>
            <p:ph type="body" sz="quarter" idx="44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2" name="Текст 31">
            <a:extLst>
              <a:ext uri="{FF2B5EF4-FFF2-40B4-BE49-F238E27FC236}">
                <a16:creationId xmlns:a16="http://schemas.microsoft.com/office/drawing/2014/main" id="{7E95ED34-C22F-4DFB-8081-42490232D79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3" name="Текст 32">
            <a:extLst>
              <a:ext uri="{FF2B5EF4-FFF2-40B4-BE49-F238E27FC236}">
                <a16:creationId xmlns:a16="http://schemas.microsoft.com/office/drawing/2014/main" id="{5ECF2BC7-E426-41EE-A575-82326E898B07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4" name="Текст 33">
            <a:extLst>
              <a:ext uri="{FF2B5EF4-FFF2-40B4-BE49-F238E27FC236}">
                <a16:creationId xmlns:a16="http://schemas.microsoft.com/office/drawing/2014/main" id="{8D89B480-A7A9-42E3-8DF1-8333FBBDC87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5" name="Текст 34">
            <a:extLst>
              <a:ext uri="{FF2B5EF4-FFF2-40B4-BE49-F238E27FC236}">
                <a16:creationId xmlns:a16="http://schemas.microsoft.com/office/drawing/2014/main" id="{E28D0504-0D5D-4CE4-9F95-ED758DB69440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6" name="Текст 35">
            <a:extLst>
              <a:ext uri="{FF2B5EF4-FFF2-40B4-BE49-F238E27FC236}">
                <a16:creationId xmlns:a16="http://schemas.microsoft.com/office/drawing/2014/main" id="{ABDA013D-B957-49A5-A291-68AF025D7A1F}"/>
              </a:ext>
            </a:extLst>
          </p:cNvPr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7" name="Текст 36">
            <a:extLst>
              <a:ext uri="{FF2B5EF4-FFF2-40B4-BE49-F238E27FC236}">
                <a16:creationId xmlns:a16="http://schemas.microsoft.com/office/drawing/2014/main" id="{A4CA78CE-6F7A-437C-8D2A-51C1CF939A21}"/>
              </a:ext>
            </a:extLst>
          </p:cNvPr>
          <p:cNvSpPr>
            <a:spLocks noGrp="1"/>
          </p:cNvSpPr>
          <p:nvPr>
            <p:ph type="body" sz="quarter" idx="45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85150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Текст 76"/>
          <p:cNvSpPr>
            <a:spLocks noGrp="1"/>
          </p:cNvSpPr>
          <p:nvPr>
            <p:ph type="body" sz="quarter" idx="11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83" name="Текст 82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89" name="Текст 88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95" name="Текст 94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101" name="Текст 100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107" name="Текст 106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76" name="Текст 75"/>
          <p:cNvSpPr>
            <a:spLocks noGrp="1"/>
          </p:cNvSpPr>
          <p:nvPr>
            <p:ph type="body" sz="quarter" idx="10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82" name="Текст 81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88" name="Текст 87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94" name="Текст 93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100" name="Текст 99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106" name="Текст 105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78" name="Текст 77"/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84" name="Текст 83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90" name="Текст 89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96" name="Текст 95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102" name="Текст 101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108" name="Текст 107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79" name="Текст 78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85" name="Текст 84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91" name="Текст 90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97" name="Текст 96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103" name="Текст 102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109" name="Текст 108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80" name="Текст 79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86" name="Текст 85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92" name="Текст 91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98" name="Текст 97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104" name="Текст 103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110" name="Текст 109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81" name="Текст 80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87" name="Текст 86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93" name="Текст 92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99" name="Текст 98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105" name="Текст 104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111" name="Текст 110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1082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Текст 76"/>
          <p:cNvSpPr>
            <a:spLocks noGrp="1"/>
          </p:cNvSpPr>
          <p:nvPr>
            <p:ph type="body" sz="quarter" idx="11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83" name="Текст 82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89" name="Текст 88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95" name="Текст 94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101" name="Текст 100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107" name="Текст 106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76" name="Текст 75"/>
          <p:cNvSpPr>
            <a:spLocks noGrp="1"/>
          </p:cNvSpPr>
          <p:nvPr>
            <p:ph type="body" sz="quarter" idx="10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82" name="Текст 81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88" name="Текст 87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94" name="Текст 93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100" name="Текст 99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106" name="Текст 105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78" name="Текст 77"/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84" name="Текст 83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90" name="Текст 89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96" name="Текст 95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102" name="Текст 101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108" name="Текст 107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79" name="Текст 78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85" name="Текст 84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91" name="Текст 90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97" name="Текст 96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103" name="Текст 102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109" name="Текст 108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80" name="Текст 79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86" name="Текст 85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92" name="Текст 91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98" name="Текст 97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104" name="Текст 103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110" name="Текст 109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81" name="Текст 80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87" name="Текст 86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93" name="Текст 92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99" name="Текст 98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105" name="Текст 104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111" name="Текст 110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7403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Текст 40"/>
          <p:cNvSpPr>
            <a:spLocks noGrp="1"/>
          </p:cNvSpPr>
          <p:nvPr>
            <p:ph type="body" sz="quarter" idx="11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47" name="Текст 46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53" name="Текст 52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59" name="Текст 58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65" name="Текст 64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71" name="Текст 70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40" name="Текст 39"/>
          <p:cNvSpPr>
            <a:spLocks noGrp="1"/>
          </p:cNvSpPr>
          <p:nvPr>
            <p:ph type="body" sz="quarter" idx="10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46" name="Текст 45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52" name="Текст 51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58" name="Текст 57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64" name="Текст 63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70" name="Текст 69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42" name="Текст 41"/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48" name="Текст 47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54" name="Текст 53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60" name="Текст 59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66" name="Текст 65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72" name="Текст 71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43" name="Текст 42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49" name="Текст 48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55" name="Текст 54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61" name="Текст 60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67" name="Текст 66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73" name="Текст 72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44" name="Текст 43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50" name="Текст 49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56" name="Текст 55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62" name="Текст 61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68" name="Текст 67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74" name="Текст 73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45" name="Текст 44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51" name="Текст 50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57" name="Текст 56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63" name="Текст 62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69" name="Текст 68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75" name="Текст 74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88920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Текст 40"/>
          <p:cNvSpPr>
            <a:spLocks noGrp="1"/>
          </p:cNvSpPr>
          <p:nvPr>
            <p:ph type="body" sz="quarter" idx="11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47" name="Текст 46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53" name="Текст 52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59" name="Текст 58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65" name="Текст 64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71" name="Текст 70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38" name="Текст 37"/>
          <p:cNvSpPr>
            <a:spLocks noGrp="1"/>
          </p:cNvSpPr>
          <p:nvPr>
            <p:ph type="body" sz="quarter" idx="10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46" name="Текст 45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52" name="Текст 51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58" name="Текст 57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64" name="Текст 63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70" name="Текст 69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42" name="Текст 41"/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48" name="Текст 47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54" name="Текст 53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60" name="Текст 59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66" name="Текст 65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72" name="Текст 71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43" name="Текст 42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49" name="Текст 48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55" name="Текст 54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61" name="Текст 60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67" name="Текст 66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73" name="Текст 72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44" name="Текст 43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50" name="Текст 49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56" name="Текст 55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62" name="Текст 61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68" name="Текст 67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74" name="Текст 73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45" name="Текст 44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51" name="Текст 50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57" name="Текст 56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63" name="Текст 62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69" name="Текст 68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75" name="Текст 74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9673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Текст 40"/>
          <p:cNvSpPr>
            <a:spLocks noGrp="1"/>
          </p:cNvSpPr>
          <p:nvPr>
            <p:ph type="body" sz="quarter" idx="11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47" name="Текст 46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53" name="Текст 52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59" name="Текст 58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65" name="Текст 64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71" name="Текст 70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38" name="Текст 37"/>
          <p:cNvSpPr>
            <a:spLocks noGrp="1"/>
          </p:cNvSpPr>
          <p:nvPr>
            <p:ph type="body" sz="quarter" idx="10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46" name="Текст 45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52" name="Текст 51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58" name="Текст 57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64" name="Текст 63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70" name="Текст 69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42" name="Текст 41"/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48" name="Текст 47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54" name="Текст 53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60" name="Текст 59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66" name="Текст 65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72" name="Текст 71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43" name="Текст 42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49" name="Текст 48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55" name="Текст 54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61" name="Текст 60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67" name="Текст 66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73" name="Текст 72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44" name="Текст 43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50" name="Текст 49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56" name="Текст 55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62" name="Текст 61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68" name="Текст 67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74" name="Текст 73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45" name="Текст 44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51" name="Текст 50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57" name="Текст 56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63" name="Текст 62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69" name="Текст 68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75" name="Текст 74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3129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9" name="Текст 8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21" name="Текст 20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27" name="Текст 26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33" name="Текст 32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2" name="Текст 1"/>
          <p:cNvSpPr>
            <a:spLocks noGrp="1"/>
          </p:cNvSpPr>
          <p:nvPr>
            <p:ph type="body" sz="quarter" idx="10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20" name="Текст 19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26" name="Текст 25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32" name="Текст 31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10" name="Текст 9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22" name="Текст 21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28" name="Текст 27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34" name="Текст 33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11" name="Текст 10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17" name="Текст 16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23" name="Текст 22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29" name="Текст 28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35" name="Текст 34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18" name="Текст 17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24" name="Текст 23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30" name="Текст 29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36" name="Текст 35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13" name="Текст 12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19" name="Текст 18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25" name="Текст 24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31" name="Текст 30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37" name="Текст 36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50876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9" name="Текст 8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21" name="Текст 20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27" name="Текст 26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33" name="Текст 32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2" name="Текст 1"/>
          <p:cNvSpPr>
            <a:spLocks noGrp="1"/>
          </p:cNvSpPr>
          <p:nvPr>
            <p:ph type="body" sz="quarter" idx="10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20" name="Текст 19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26" name="Текст 25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32" name="Текст 31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10" name="Текст 9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22" name="Текст 21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28" name="Текст 27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34" name="Текст 33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11" name="Текст 10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17" name="Текст 16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23" name="Текст 22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29" name="Текст 28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35" name="Текст 34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18" name="Текст 17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24" name="Текст 23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30" name="Текст 29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36" name="Текст 35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13" name="Текст 12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19" name="Текст 18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25" name="Текст 24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31" name="Текст 30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37" name="Текст 36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59771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Календарь на 2021 год с двумя кольцами">
  <a:themeElements>
    <a:clrScheme name="2RingCalendar2013">
      <a:dk1>
        <a:srgbClr val="755C5A"/>
      </a:dk1>
      <a:lt1>
        <a:srgbClr val="FFFFFF"/>
      </a:lt1>
      <a:dk2>
        <a:srgbClr val="000000"/>
      </a:dk2>
      <a:lt2>
        <a:srgbClr val="E9E5D6"/>
      </a:lt2>
      <a:accent1>
        <a:srgbClr val="51A588"/>
      </a:accent1>
      <a:accent2>
        <a:srgbClr val="F7953F"/>
      </a:accent2>
      <a:accent3>
        <a:srgbClr val="4EB8E3"/>
      </a:accent3>
      <a:accent4>
        <a:srgbClr val="FFD24C"/>
      </a:accent4>
      <a:accent5>
        <a:srgbClr val="9E5BA4"/>
      </a:accent5>
      <a:accent6>
        <a:srgbClr val="EB6553"/>
      </a:accent6>
      <a:hlink>
        <a:srgbClr val="4EB8E3"/>
      </a:hlink>
      <a:folHlink>
        <a:srgbClr val="FFD24C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2017 calendar (Mon-Sun, two-ring design).potx" id="{37951288-A778-4B03-9A4F-C86CA56F87D5}" vid="{FD97477E-A75E-4049-8F28-7AF1421EAE67}"/>
    </a:ext>
  </a:extLst>
</a:theme>
</file>

<file path=ppt/theme/theme2.xml><?xml version="1.0" encoding="utf-8"?>
<a:theme xmlns:a="http://schemas.openxmlformats.org/drawingml/2006/main" name="Тема Office">
  <a:themeElements>
    <a:clrScheme name="2RingCalendar2013">
      <a:dk1>
        <a:srgbClr val="755C5A"/>
      </a:dk1>
      <a:lt1>
        <a:srgbClr val="FFFFFF"/>
      </a:lt1>
      <a:dk2>
        <a:srgbClr val="000000"/>
      </a:dk2>
      <a:lt2>
        <a:srgbClr val="E9E5D6"/>
      </a:lt2>
      <a:accent1>
        <a:srgbClr val="51A588"/>
      </a:accent1>
      <a:accent2>
        <a:srgbClr val="F7953F"/>
      </a:accent2>
      <a:accent3>
        <a:srgbClr val="4EB8E3"/>
      </a:accent3>
      <a:accent4>
        <a:srgbClr val="FFD24C"/>
      </a:accent4>
      <a:accent5>
        <a:srgbClr val="9E5BA4"/>
      </a:accent5>
      <a:accent6>
        <a:srgbClr val="EB6553"/>
      </a:accent6>
      <a:hlink>
        <a:srgbClr val="4EB8E3"/>
      </a:hlink>
      <a:folHlink>
        <a:srgbClr val="FFD24C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2RingCalendar2013">
      <a:dk1>
        <a:srgbClr val="755C5A"/>
      </a:dk1>
      <a:lt1>
        <a:srgbClr val="FFFFFF"/>
      </a:lt1>
      <a:dk2>
        <a:srgbClr val="000000"/>
      </a:dk2>
      <a:lt2>
        <a:srgbClr val="E9E5D6"/>
      </a:lt2>
      <a:accent1>
        <a:srgbClr val="51A588"/>
      </a:accent1>
      <a:accent2>
        <a:srgbClr val="F7953F"/>
      </a:accent2>
      <a:accent3>
        <a:srgbClr val="4EB8E3"/>
      </a:accent3>
      <a:accent4>
        <a:srgbClr val="FFD24C"/>
      </a:accent4>
      <a:accent5>
        <a:srgbClr val="9E5BA4"/>
      </a:accent5>
      <a:accent6>
        <a:srgbClr val="EB6553"/>
      </a:accent6>
      <a:hlink>
        <a:srgbClr val="4EB8E3"/>
      </a:hlink>
      <a:folHlink>
        <a:srgbClr val="FFD24C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426e97fa315356fffbdcd9876fe988c2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14b8f0def80e6d70ce3def20c90759ae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Props1.xml><?xml version="1.0" encoding="utf-8"?>
<ds:datastoreItem xmlns:ds="http://schemas.openxmlformats.org/officeDocument/2006/customXml" ds:itemID="{F93FDE2D-060E-437A-94FD-B4B779CF47F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3832F57-1C04-4D20-9AA9-ABED3B40ACE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580EDBC-A7D4-453D-9B1C-C48D60199BE6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TM16401331</Template>
  <TotalTime>0</TotalTime>
  <Words>27</Words>
  <Application>Microsoft Office PowerPoint</Application>
  <PresentationFormat>Экран (4:3)</PresentationFormat>
  <Paragraphs>16</Paragraphs>
  <Slides>13</Slides>
  <Notes>12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6" baseType="lpstr">
      <vt:lpstr>Arial</vt:lpstr>
      <vt:lpstr>Calibri</vt:lpstr>
      <vt:lpstr>Календарь на 2021 год с двумя кольцами</vt:lpstr>
      <vt:lpstr>Интерактивный календарь ученики заполняют самостоятельно.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2020-07-15T06:15:37Z</dcterms:created>
  <dcterms:modified xsi:type="dcterms:W3CDTF">2023-03-25T12:26:21Z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